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0"/>
  </p:notesMasterIdLst>
  <p:sldIdLst>
    <p:sldId id="267" r:id="rId2"/>
    <p:sldId id="280" r:id="rId3"/>
    <p:sldId id="268" r:id="rId4"/>
    <p:sldId id="278" r:id="rId5"/>
    <p:sldId id="279" r:id="rId6"/>
    <p:sldId id="281" r:id="rId7"/>
    <p:sldId id="273" r:id="rId8"/>
    <p:sldId id="283" r:id="rId9"/>
    <p:sldId id="287" r:id="rId10"/>
    <p:sldId id="289" r:id="rId11"/>
    <p:sldId id="290" r:id="rId12"/>
    <p:sldId id="291" r:id="rId13"/>
    <p:sldId id="292" r:id="rId14"/>
    <p:sldId id="293" r:id="rId15"/>
    <p:sldId id="294" r:id="rId16"/>
    <p:sldId id="295" r:id="rId17"/>
    <p:sldId id="296" r:id="rId18"/>
    <p:sldId id="288" r:id="rId19"/>
  </p:sldIdLst>
  <p:sldSz cx="12192000" cy="6858000"/>
  <p:notesSz cx="6858000" cy="9144000"/>
  <p:embeddedFontLst>
    <p:embeddedFont>
      <p:font typeface="Akrobat" panose="020B0604020202020204" charset="-52"/>
      <p:regular r:id="rId21"/>
      <p:bold r:id="rId22"/>
    </p:embeddedFont>
    <p:embeddedFont>
      <p:font typeface="Akrobat Black" panose="020B0604020202020204" charset="-52"/>
      <p:bold r:id="rId23"/>
    </p:embeddedFont>
  </p:embeddedFontLst>
  <p:defaultTextStyle>
    <a:defPPr>
      <a:defRPr lang="ru-RU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ptos" panose="020B00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ptos" panose="020B00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ptos" panose="020B00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ptos" panose="020B00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ptos" panose="020B00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ptos" panose="020B00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ptos" panose="020B00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ptos" panose="020B00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ptos" panose="020B00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70823"/>
    <a:srgbClr val="941D8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 autoAdjust="0"/>
    <p:restoredTop sz="94682" autoAdjust="0"/>
  </p:normalViewPr>
  <p:slideViewPr>
    <p:cSldViewPr snapToGrid="0">
      <p:cViewPr varScale="1">
        <p:scale>
          <a:sx n="103" d="100"/>
          <a:sy n="103" d="100"/>
        </p:scale>
        <p:origin x="72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6" cy="72006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EF2A3AA9-2B63-AA68-9400-FAB8767D843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defRPr sz="1200" noProof="1">
                <a:latin typeface="Aptos" charset="0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70B4CBB1-11A0-4551-B5C7-DC20ECA650E0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defRPr sz="1200" noProof="1">
                <a:latin typeface="+mn-lt"/>
              </a:defRPr>
            </a:lvl1pPr>
          </a:lstStyle>
          <a:p>
            <a:pPr>
              <a:defRPr/>
            </a:pPr>
            <a:fld id="{917B707F-4D86-3343-9ECB-1DDF997F9E20}" type="datetimeFigureOut">
              <a:rPr lang="ru-RU"/>
              <a:pPr>
                <a:defRPr/>
              </a:pPr>
              <a:t>29.05.2025</a:t>
            </a:fld>
            <a:endParaRPr lang="ru-RU"/>
          </a:p>
        </p:txBody>
      </p:sp>
      <p:sp>
        <p:nvSpPr>
          <p:cNvPr id="11268" name="Образ слайда 3">
            <a:extLst>
              <a:ext uri="{FF2B5EF4-FFF2-40B4-BE49-F238E27FC236}">
                <a16:creationId xmlns:a16="http://schemas.microsoft.com/office/drawing/2014/main" id="{DDB0C477-5CA2-954B-A161-EEE5EFB2D943}"/>
              </a:ext>
            </a:extLst>
          </p:cNvPr>
          <p:cNvSpPr>
            <a:spLocks noGrp="1" noRot="1" noChangeAspect="1" noChangeArrowheads="1"/>
          </p:cNvSpPr>
          <p:nvPr>
            <p:ph type="sldImg" idx="4294967295"/>
          </p:nvPr>
        </p:nvSpPr>
        <p:spPr bwMode="auto"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53" name="Заметки 4">
            <a:extLst>
              <a:ext uri="{FF2B5EF4-FFF2-40B4-BE49-F238E27FC236}">
                <a16:creationId xmlns:a16="http://schemas.microsoft.com/office/drawing/2014/main" id="{A355A355-346F-13F3-55B5-263260565EED}"/>
              </a:ext>
            </a:extLst>
          </p:cNvPr>
          <p:cNvSpPr>
            <a:spLocks noGrp="1" noChangeArrowheads="1"/>
          </p:cNvSpPr>
          <p:nvPr>
            <p:ph type="body" sz="quarter" idx="4294967295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zh-CN" noProof="0"/>
              <a:t>Образец текста</a:t>
            </a:r>
          </a:p>
          <a:p>
            <a:pPr lvl="1"/>
            <a:r>
              <a:rPr lang="ru-RU" altLang="zh-CN" noProof="0"/>
              <a:t>Второй уровень</a:t>
            </a:r>
          </a:p>
          <a:p>
            <a:pPr lvl="2"/>
            <a:r>
              <a:rPr lang="ru-RU" altLang="zh-CN" noProof="0"/>
              <a:t>Третий уровень</a:t>
            </a:r>
          </a:p>
          <a:p>
            <a:pPr lvl="3"/>
            <a:r>
              <a:rPr lang="ru-RU" altLang="zh-CN" noProof="0"/>
              <a:t>Четвертый уровень</a:t>
            </a:r>
          </a:p>
          <a:p>
            <a:pPr lvl="4"/>
            <a:r>
              <a:rPr lang="ru-RU" altLang="zh-CN" noProof="0"/>
              <a:t>Пятый уровень</a:t>
            </a:r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94C22AA-4B4E-8859-37BD-F53422CA259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defRPr sz="1200" noProof="1">
                <a:latin typeface="Aptos" charset="0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89B88AB-B2A2-1325-89B6-79CF572CD9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noProof="1"/>
            </a:lvl1pPr>
          </a:lstStyle>
          <a:p>
            <a:fld id="{012C029A-51BC-F649-8787-3853BAE83B45}" type="slidenum">
              <a:rPr altLang="ru-RU"/>
              <a:pPr/>
              <a:t>‹#›</a:t>
            </a:fld>
            <a:endParaRPr lang="ru-RU" alt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Образ слайда 1">
            <a:extLst>
              <a:ext uri="{FF2B5EF4-FFF2-40B4-BE49-F238E27FC236}">
                <a16:creationId xmlns:a16="http://schemas.microsoft.com/office/drawing/2014/main" id="{366A9899-B58A-3A7A-1236-DA4F2495036B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12291" name="Заметки 2">
            <a:extLst>
              <a:ext uri="{FF2B5EF4-FFF2-40B4-BE49-F238E27FC236}">
                <a16:creationId xmlns:a16="http://schemas.microsoft.com/office/drawing/2014/main" id="{D61F804C-BA3D-8B30-C478-1B6B3D4117CD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ru-RU" altLang="zh-CN">
              <a:cs typeface="等线" panose="02010600030101010101" pitchFamily="2" charset="-122"/>
            </a:endParaRPr>
          </a:p>
        </p:txBody>
      </p:sp>
      <p:sp>
        <p:nvSpPr>
          <p:cNvPr id="12292" name="Номер слайда 3">
            <a:extLst>
              <a:ext uri="{FF2B5EF4-FFF2-40B4-BE49-F238E27FC236}">
                <a16:creationId xmlns:a16="http://schemas.microsoft.com/office/drawing/2014/main" id="{598659EB-F064-6CD9-4BBC-48E3D5BE73D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fld id="{2722480D-72C5-A241-B090-8D71EDC48239}" type="slidenum">
              <a:rPr altLang="zh-CN">
                <a:cs typeface="等线" panose="02010600030101010101" pitchFamily="2" charset="-122"/>
              </a:rPr>
              <a:pPr/>
              <a:t>1</a:t>
            </a:fld>
            <a:endParaRPr lang="ru-RU" altLang="zh-CN">
              <a:cs typeface="等线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Образ слайда 1">
            <a:extLst>
              <a:ext uri="{FF2B5EF4-FFF2-40B4-BE49-F238E27FC236}">
                <a16:creationId xmlns:a16="http://schemas.microsoft.com/office/drawing/2014/main" id="{2711A780-26D7-7B19-263C-3BEDBA80D9B6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20483" name="Заметки 2">
            <a:extLst>
              <a:ext uri="{FF2B5EF4-FFF2-40B4-BE49-F238E27FC236}">
                <a16:creationId xmlns:a16="http://schemas.microsoft.com/office/drawing/2014/main" id="{8C80E7FD-1805-0916-4D8D-CEF32E042B16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ru-RU" altLang="zh-CN">
              <a:cs typeface="等线" panose="02010600030101010101" pitchFamily="2" charset="-122"/>
            </a:endParaRPr>
          </a:p>
        </p:txBody>
      </p:sp>
      <p:sp>
        <p:nvSpPr>
          <p:cNvPr id="20484" name="Номер слайда 3">
            <a:extLst>
              <a:ext uri="{FF2B5EF4-FFF2-40B4-BE49-F238E27FC236}">
                <a16:creationId xmlns:a16="http://schemas.microsoft.com/office/drawing/2014/main" id="{16FFDE41-6BEB-1695-0BE5-4C9951639B6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fld id="{ACC7A7AF-A62C-F943-898C-255698B04EC6}" type="slidenum">
              <a:rPr altLang="zh-CN">
                <a:cs typeface="等线" panose="02010600030101010101" pitchFamily="2" charset="-122"/>
              </a:rPr>
              <a:pPr/>
              <a:t>10</a:t>
            </a:fld>
            <a:endParaRPr lang="ru-RU" altLang="zh-CN">
              <a:cs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300021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Образ слайда 1">
            <a:extLst>
              <a:ext uri="{FF2B5EF4-FFF2-40B4-BE49-F238E27FC236}">
                <a16:creationId xmlns:a16="http://schemas.microsoft.com/office/drawing/2014/main" id="{2711A780-26D7-7B19-263C-3BEDBA80D9B6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20483" name="Заметки 2">
            <a:extLst>
              <a:ext uri="{FF2B5EF4-FFF2-40B4-BE49-F238E27FC236}">
                <a16:creationId xmlns:a16="http://schemas.microsoft.com/office/drawing/2014/main" id="{8C80E7FD-1805-0916-4D8D-CEF32E042B16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ru-RU" altLang="zh-CN">
              <a:cs typeface="等线" panose="02010600030101010101" pitchFamily="2" charset="-122"/>
            </a:endParaRPr>
          </a:p>
        </p:txBody>
      </p:sp>
      <p:sp>
        <p:nvSpPr>
          <p:cNvPr id="20484" name="Номер слайда 3">
            <a:extLst>
              <a:ext uri="{FF2B5EF4-FFF2-40B4-BE49-F238E27FC236}">
                <a16:creationId xmlns:a16="http://schemas.microsoft.com/office/drawing/2014/main" id="{16FFDE41-6BEB-1695-0BE5-4C9951639B6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fld id="{ACC7A7AF-A62C-F943-898C-255698B04EC6}" type="slidenum">
              <a:rPr altLang="zh-CN">
                <a:cs typeface="等线" panose="02010600030101010101" pitchFamily="2" charset="-122"/>
              </a:rPr>
              <a:pPr/>
              <a:t>11</a:t>
            </a:fld>
            <a:endParaRPr lang="ru-RU" altLang="zh-CN">
              <a:cs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205134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Образ слайда 1">
            <a:extLst>
              <a:ext uri="{FF2B5EF4-FFF2-40B4-BE49-F238E27FC236}">
                <a16:creationId xmlns:a16="http://schemas.microsoft.com/office/drawing/2014/main" id="{2711A780-26D7-7B19-263C-3BEDBA80D9B6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20483" name="Заметки 2">
            <a:extLst>
              <a:ext uri="{FF2B5EF4-FFF2-40B4-BE49-F238E27FC236}">
                <a16:creationId xmlns:a16="http://schemas.microsoft.com/office/drawing/2014/main" id="{8C80E7FD-1805-0916-4D8D-CEF32E042B16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ru-RU" altLang="zh-CN">
              <a:cs typeface="等线" panose="02010600030101010101" pitchFamily="2" charset="-122"/>
            </a:endParaRPr>
          </a:p>
        </p:txBody>
      </p:sp>
      <p:sp>
        <p:nvSpPr>
          <p:cNvPr id="20484" name="Номер слайда 3">
            <a:extLst>
              <a:ext uri="{FF2B5EF4-FFF2-40B4-BE49-F238E27FC236}">
                <a16:creationId xmlns:a16="http://schemas.microsoft.com/office/drawing/2014/main" id="{16FFDE41-6BEB-1695-0BE5-4C9951639B6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fld id="{ACC7A7AF-A62C-F943-898C-255698B04EC6}" type="slidenum">
              <a:rPr altLang="zh-CN">
                <a:cs typeface="等线" panose="02010600030101010101" pitchFamily="2" charset="-122"/>
              </a:rPr>
              <a:pPr/>
              <a:t>12</a:t>
            </a:fld>
            <a:endParaRPr lang="ru-RU" altLang="zh-CN">
              <a:cs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641846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Образ слайда 1">
            <a:extLst>
              <a:ext uri="{FF2B5EF4-FFF2-40B4-BE49-F238E27FC236}">
                <a16:creationId xmlns:a16="http://schemas.microsoft.com/office/drawing/2014/main" id="{2711A780-26D7-7B19-263C-3BEDBA80D9B6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20483" name="Заметки 2">
            <a:extLst>
              <a:ext uri="{FF2B5EF4-FFF2-40B4-BE49-F238E27FC236}">
                <a16:creationId xmlns:a16="http://schemas.microsoft.com/office/drawing/2014/main" id="{8C80E7FD-1805-0916-4D8D-CEF32E042B16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ru-RU" altLang="zh-CN">
              <a:cs typeface="等线" panose="02010600030101010101" pitchFamily="2" charset="-122"/>
            </a:endParaRPr>
          </a:p>
        </p:txBody>
      </p:sp>
      <p:sp>
        <p:nvSpPr>
          <p:cNvPr id="20484" name="Номер слайда 3">
            <a:extLst>
              <a:ext uri="{FF2B5EF4-FFF2-40B4-BE49-F238E27FC236}">
                <a16:creationId xmlns:a16="http://schemas.microsoft.com/office/drawing/2014/main" id="{16FFDE41-6BEB-1695-0BE5-4C9951639B6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fld id="{ACC7A7AF-A62C-F943-898C-255698B04EC6}" type="slidenum">
              <a:rPr altLang="zh-CN">
                <a:cs typeface="等线" panose="02010600030101010101" pitchFamily="2" charset="-122"/>
              </a:rPr>
              <a:pPr/>
              <a:t>13</a:t>
            </a:fld>
            <a:endParaRPr lang="ru-RU" altLang="zh-CN">
              <a:cs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929145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Образ слайда 1">
            <a:extLst>
              <a:ext uri="{FF2B5EF4-FFF2-40B4-BE49-F238E27FC236}">
                <a16:creationId xmlns:a16="http://schemas.microsoft.com/office/drawing/2014/main" id="{2711A780-26D7-7B19-263C-3BEDBA80D9B6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20483" name="Заметки 2">
            <a:extLst>
              <a:ext uri="{FF2B5EF4-FFF2-40B4-BE49-F238E27FC236}">
                <a16:creationId xmlns:a16="http://schemas.microsoft.com/office/drawing/2014/main" id="{8C80E7FD-1805-0916-4D8D-CEF32E042B16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ru-RU" altLang="zh-CN">
              <a:cs typeface="等线" panose="02010600030101010101" pitchFamily="2" charset="-122"/>
            </a:endParaRPr>
          </a:p>
        </p:txBody>
      </p:sp>
      <p:sp>
        <p:nvSpPr>
          <p:cNvPr id="20484" name="Номер слайда 3">
            <a:extLst>
              <a:ext uri="{FF2B5EF4-FFF2-40B4-BE49-F238E27FC236}">
                <a16:creationId xmlns:a16="http://schemas.microsoft.com/office/drawing/2014/main" id="{16FFDE41-6BEB-1695-0BE5-4C9951639B6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fld id="{ACC7A7AF-A62C-F943-898C-255698B04EC6}" type="slidenum">
              <a:rPr altLang="zh-CN">
                <a:cs typeface="等线" panose="02010600030101010101" pitchFamily="2" charset="-122"/>
              </a:rPr>
              <a:pPr/>
              <a:t>14</a:t>
            </a:fld>
            <a:endParaRPr lang="ru-RU" altLang="zh-CN">
              <a:cs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242042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Образ слайда 1">
            <a:extLst>
              <a:ext uri="{FF2B5EF4-FFF2-40B4-BE49-F238E27FC236}">
                <a16:creationId xmlns:a16="http://schemas.microsoft.com/office/drawing/2014/main" id="{2711A780-26D7-7B19-263C-3BEDBA80D9B6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20483" name="Заметки 2">
            <a:extLst>
              <a:ext uri="{FF2B5EF4-FFF2-40B4-BE49-F238E27FC236}">
                <a16:creationId xmlns:a16="http://schemas.microsoft.com/office/drawing/2014/main" id="{8C80E7FD-1805-0916-4D8D-CEF32E042B16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ru-RU" altLang="zh-CN">
              <a:cs typeface="等线" panose="02010600030101010101" pitchFamily="2" charset="-122"/>
            </a:endParaRPr>
          </a:p>
        </p:txBody>
      </p:sp>
      <p:sp>
        <p:nvSpPr>
          <p:cNvPr id="20484" name="Номер слайда 3">
            <a:extLst>
              <a:ext uri="{FF2B5EF4-FFF2-40B4-BE49-F238E27FC236}">
                <a16:creationId xmlns:a16="http://schemas.microsoft.com/office/drawing/2014/main" id="{16FFDE41-6BEB-1695-0BE5-4C9951639B6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fld id="{ACC7A7AF-A62C-F943-898C-255698B04EC6}" type="slidenum">
              <a:rPr altLang="zh-CN">
                <a:cs typeface="等线" panose="02010600030101010101" pitchFamily="2" charset="-122"/>
              </a:rPr>
              <a:pPr/>
              <a:t>15</a:t>
            </a:fld>
            <a:endParaRPr lang="ru-RU" altLang="zh-CN">
              <a:cs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545752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Образ слайда 1">
            <a:extLst>
              <a:ext uri="{FF2B5EF4-FFF2-40B4-BE49-F238E27FC236}">
                <a16:creationId xmlns:a16="http://schemas.microsoft.com/office/drawing/2014/main" id="{2711A780-26D7-7B19-263C-3BEDBA80D9B6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20483" name="Заметки 2">
            <a:extLst>
              <a:ext uri="{FF2B5EF4-FFF2-40B4-BE49-F238E27FC236}">
                <a16:creationId xmlns:a16="http://schemas.microsoft.com/office/drawing/2014/main" id="{8C80E7FD-1805-0916-4D8D-CEF32E042B16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ru-RU" altLang="zh-CN">
              <a:cs typeface="等线" panose="02010600030101010101" pitchFamily="2" charset="-122"/>
            </a:endParaRPr>
          </a:p>
        </p:txBody>
      </p:sp>
      <p:sp>
        <p:nvSpPr>
          <p:cNvPr id="20484" name="Номер слайда 3">
            <a:extLst>
              <a:ext uri="{FF2B5EF4-FFF2-40B4-BE49-F238E27FC236}">
                <a16:creationId xmlns:a16="http://schemas.microsoft.com/office/drawing/2014/main" id="{16FFDE41-6BEB-1695-0BE5-4C9951639B6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fld id="{ACC7A7AF-A62C-F943-898C-255698B04EC6}" type="slidenum">
              <a:rPr altLang="zh-CN">
                <a:cs typeface="等线" panose="02010600030101010101" pitchFamily="2" charset="-122"/>
              </a:rPr>
              <a:pPr/>
              <a:t>16</a:t>
            </a:fld>
            <a:endParaRPr lang="ru-RU" altLang="zh-CN">
              <a:cs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211819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Образ слайда 1">
            <a:extLst>
              <a:ext uri="{FF2B5EF4-FFF2-40B4-BE49-F238E27FC236}">
                <a16:creationId xmlns:a16="http://schemas.microsoft.com/office/drawing/2014/main" id="{2711A780-26D7-7B19-263C-3BEDBA80D9B6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20483" name="Заметки 2">
            <a:extLst>
              <a:ext uri="{FF2B5EF4-FFF2-40B4-BE49-F238E27FC236}">
                <a16:creationId xmlns:a16="http://schemas.microsoft.com/office/drawing/2014/main" id="{8C80E7FD-1805-0916-4D8D-CEF32E042B16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ru-RU" altLang="zh-CN">
              <a:cs typeface="等线" panose="02010600030101010101" pitchFamily="2" charset="-122"/>
            </a:endParaRPr>
          </a:p>
        </p:txBody>
      </p:sp>
      <p:sp>
        <p:nvSpPr>
          <p:cNvPr id="20484" name="Номер слайда 3">
            <a:extLst>
              <a:ext uri="{FF2B5EF4-FFF2-40B4-BE49-F238E27FC236}">
                <a16:creationId xmlns:a16="http://schemas.microsoft.com/office/drawing/2014/main" id="{16FFDE41-6BEB-1695-0BE5-4C9951639B6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fld id="{ACC7A7AF-A62C-F943-898C-255698B04EC6}" type="slidenum">
              <a:rPr altLang="zh-CN">
                <a:cs typeface="等线" panose="02010600030101010101" pitchFamily="2" charset="-122"/>
              </a:rPr>
              <a:pPr/>
              <a:t>17</a:t>
            </a:fld>
            <a:endParaRPr lang="ru-RU" altLang="zh-CN">
              <a:cs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919004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0F386D-2AFE-5B44-39BF-7323839416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Образ слайда 1">
            <a:extLst>
              <a:ext uri="{FF2B5EF4-FFF2-40B4-BE49-F238E27FC236}">
                <a16:creationId xmlns:a16="http://schemas.microsoft.com/office/drawing/2014/main" id="{6867E648-18E7-FE98-9CD2-FA63509A43D9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20483" name="Заметки 2">
            <a:extLst>
              <a:ext uri="{FF2B5EF4-FFF2-40B4-BE49-F238E27FC236}">
                <a16:creationId xmlns:a16="http://schemas.microsoft.com/office/drawing/2014/main" id="{8D3214A7-4226-8F5E-11F7-2429D6531CE2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ru-RU" altLang="zh-CN">
              <a:cs typeface="等线" panose="02010600030101010101" pitchFamily="2" charset="-122"/>
            </a:endParaRPr>
          </a:p>
        </p:txBody>
      </p:sp>
      <p:sp>
        <p:nvSpPr>
          <p:cNvPr id="20484" name="Номер слайда 3">
            <a:extLst>
              <a:ext uri="{FF2B5EF4-FFF2-40B4-BE49-F238E27FC236}">
                <a16:creationId xmlns:a16="http://schemas.microsoft.com/office/drawing/2014/main" id="{80A728AD-567A-F545-280A-0FE5CC0AB18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fld id="{ACC7A7AF-A62C-F943-898C-255698B04EC6}" type="slidenum">
              <a:rPr altLang="zh-CN">
                <a:cs typeface="等线" panose="02010600030101010101" pitchFamily="2" charset="-122"/>
              </a:rPr>
              <a:pPr/>
              <a:t>18</a:t>
            </a:fld>
            <a:endParaRPr lang="ru-RU" altLang="zh-CN">
              <a:cs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042470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Образ слайда 1">
            <a:extLst>
              <a:ext uri="{FF2B5EF4-FFF2-40B4-BE49-F238E27FC236}">
                <a16:creationId xmlns:a16="http://schemas.microsoft.com/office/drawing/2014/main" id="{CDEEB75D-ADDF-1828-849C-B03AB7D09525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13315" name="Заметки 2">
            <a:extLst>
              <a:ext uri="{FF2B5EF4-FFF2-40B4-BE49-F238E27FC236}">
                <a16:creationId xmlns:a16="http://schemas.microsoft.com/office/drawing/2014/main" id="{9A9801C1-DC99-6B8E-9785-063D0320EC1A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ru-RU" altLang="zh-CN">
              <a:cs typeface="等线" panose="02010600030101010101" pitchFamily="2" charset="-122"/>
            </a:endParaRPr>
          </a:p>
        </p:txBody>
      </p:sp>
      <p:sp>
        <p:nvSpPr>
          <p:cNvPr id="13316" name="Номер слайда 3">
            <a:extLst>
              <a:ext uri="{FF2B5EF4-FFF2-40B4-BE49-F238E27FC236}">
                <a16:creationId xmlns:a16="http://schemas.microsoft.com/office/drawing/2014/main" id="{FBCADC99-0675-F260-8D38-8B13C024E92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fld id="{15B30C49-5CE8-0A48-BA7A-55305E07FB46}" type="slidenum">
              <a:rPr altLang="zh-CN">
                <a:cs typeface="等线" panose="02010600030101010101" pitchFamily="2" charset="-122"/>
              </a:rPr>
              <a:pPr/>
              <a:t>2</a:t>
            </a:fld>
            <a:endParaRPr lang="ru-RU" altLang="zh-CN">
              <a:cs typeface="等线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Образ слайда 1">
            <a:extLst>
              <a:ext uri="{FF2B5EF4-FFF2-40B4-BE49-F238E27FC236}">
                <a16:creationId xmlns:a16="http://schemas.microsoft.com/office/drawing/2014/main" id="{1D3E75B0-55DC-B459-D7CD-CEE0A14446FD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14339" name="Заметки 2">
            <a:extLst>
              <a:ext uri="{FF2B5EF4-FFF2-40B4-BE49-F238E27FC236}">
                <a16:creationId xmlns:a16="http://schemas.microsoft.com/office/drawing/2014/main" id="{3CAE7B97-92A3-C61A-C790-DBE898972FB2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ru-RU" altLang="zh-CN">
              <a:cs typeface="等线" panose="02010600030101010101" pitchFamily="2" charset="-122"/>
            </a:endParaRPr>
          </a:p>
        </p:txBody>
      </p:sp>
      <p:sp>
        <p:nvSpPr>
          <p:cNvPr id="14340" name="Номер слайда 3">
            <a:extLst>
              <a:ext uri="{FF2B5EF4-FFF2-40B4-BE49-F238E27FC236}">
                <a16:creationId xmlns:a16="http://schemas.microsoft.com/office/drawing/2014/main" id="{8CEAE318-0284-74BB-513D-FD076B21D97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fld id="{9BBC2C85-50D2-614A-96F7-7508B9765CE7}" type="slidenum">
              <a:rPr altLang="zh-CN">
                <a:cs typeface="等线" panose="02010600030101010101" pitchFamily="2" charset="-122"/>
              </a:rPr>
              <a:pPr/>
              <a:t>3</a:t>
            </a:fld>
            <a:endParaRPr lang="ru-RU" altLang="zh-CN">
              <a:cs typeface="等线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Образ слайда 1">
            <a:extLst>
              <a:ext uri="{FF2B5EF4-FFF2-40B4-BE49-F238E27FC236}">
                <a16:creationId xmlns:a16="http://schemas.microsoft.com/office/drawing/2014/main" id="{15C1F4FF-4A11-A435-804C-242F61C421C1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15363" name="Заметки 2">
            <a:extLst>
              <a:ext uri="{FF2B5EF4-FFF2-40B4-BE49-F238E27FC236}">
                <a16:creationId xmlns:a16="http://schemas.microsoft.com/office/drawing/2014/main" id="{F60C82F7-FC24-D872-7D4C-AA607F0A0045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ru-RU" altLang="zh-CN">
              <a:cs typeface="等线" panose="02010600030101010101" pitchFamily="2" charset="-122"/>
            </a:endParaRPr>
          </a:p>
        </p:txBody>
      </p:sp>
      <p:sp>
        <p:nvSpPr>
          <p:cNvPr id="15364" name="Номер слайда 3">
            <a:extLst>
              <a:ext uri="{FF2B5EF4-FFF2-40B4-BE49-F238E27FC236}">
                <a16:creationId xmlns:a16="http://schemas.microsoft.com/office/drawing/2014/main" id="{EBF1AA51-60ED-A4E4-393C-B6E1477756B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fld id="{2278BACB-F8E9-144C-A1A8-2D0B0B7A201B}" type="slidenum">
              <a:rPr altLang="zh-CN">
                <a:cs typeface="等线" panose="02010600030101010101" pitchFamily="2" charset="-122"/>
              </a:rPr>
              <a:pPr/>
              <a:t>4</a:t>
            </a:fld>
            <a:endParaRPr lang="ru-RU" altLang="zh-CN">
              <a:cs typeface="等线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Образ слайда 1">
            <a:extLst>
              <a:ext uri="{FF2B5EF4-FFF2-40B4-BE49-F238E27FC236}">
                <a16:creationId xmlns:a16="http://schemas.microsoft.com/office/drawing/2014/main" id="{145CCC57-18E7-067B-E441-5F5569AE48B6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16387" name="Заметки 2">
            <a:extLst>
              <a:ext uri="{FF2B5EF4-FFF2-40B4-BE49-F238E27FC236}">
                <a16:creationId xmlns:a16="http://schemas.microsoft.com/office/drawing/2014/main" id="{977D37C4-9FDF-24E5-E9B2-8264BECD1914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ru-RU" altLang="zh-CN">
              <a:cs typeface="等线" panose="02010600030101010101" pitchFamily="2" charset="-122"/>
            </a:endParaRPr>
          </a:p>
        </p:txBody>
      </p:sp>
      <p:sp>
        <p:nvSpPr>
          <p:cNvPr id="16388" name="Номер слайда 3">
            <a:extLst>
              <a:ext uri="{FF2B5EF4-FFF2-40B4-BE49-F238E27FC236}">
                <a16:creationId xmlns:a16="http://schemas.microsoft.com/office/drawing/2014/main" id="{3F0C572C-5059-088B-4FFD-A84B638CA22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fld id="{3EA264AB-0BB3-4540-B32B-916DDAF5AFAF}" type="slidenum">
              <a:rPr altLang="zh-CN">
                <a:cs typeface="等线" panose="02010600030101010101" pitchFamily="2" charset="-122"/>
              </a:rPr>
              <a:pPr/>
              <a:t>5</a:t>
            </a:fld>
            <a:endParaRPr lang="ru-RU" altLang="zh-CN">
              <a:cs typeface="等线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Образ слайда 1">
            <a:extLst>
              <a:ext uri="{FF2B5EF4-FFF2-40B4-BE49-F238E27FC236}">
                <a16:creationId xmlns:a16="http://schemas.microsoft.com/office/drawing/2014/main" id="{7F44AD53-DA56-E5D9-DCAD-4B1E432AB6BE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17411" name="Заметки 2">
            <a:extLst>
              <a:ext uri="{FF2B5EF4-FFF2-40B4-BE49-F238E27FC236}">
                <a16:creationId xmlns:a16="http://schemas.microsoft.com/office/drawing/2014/main" id="{23624E9E-A20B-337A-E810-0F93EA644B6D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ru-RU" altLang="zh-CN">
              <a:cs typeface="等线" panose="02010600030101010101" pitchFamily="2" charset="-122"/>
            </a:endParaRPr>
          </a:p>
        </p:txBody>
      </p:sp>
      <p:sp>
        <p:nvSpPr>
          <p:cNvPr id="17412" name="Номер слайда 3">
            <a:extLst>
              <a:ext uri="{FF2B5EF4-FFF2-40B4-BE49-F238E27FC236}">
                <a16:creationId xmlns:a16="http://schemas.microsoft.com/office/drawing/2014/main" id="{396C5E7C-7481-2C84-E94B-E32E1AB55E4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fld id="{E2C6B1C4-12DB-AB4A-A498-04BFC63A0ED5}" type="slidenum">
              <a:rPr altLang="zh-CN">
                <a:cs typeface="等线" panose="02010600030101010101" pitchFamily="2" charset="-122"/>
              </a:rPr>
              <a:pPr/>
              <a:t>6</a:t>
            </a:fld>
            <a:endParaRPr lang="ru-RU" altLang="zh-CN">
              <a:cs typeface="等线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Образ слайда 1">
            <a:extLst>
              <a:ext uri="{FF2B5EF4-FFF2-40B4-BE49-F238E27FC236}">
                <a16:creationId xmlns:a16="http://schemas.microsoft.com/office/drawing/2014/main" id="{F21DC591-8D56-F5DD-80D9-0370C966D378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18435" name="Заметки 2">
            <a:extLst>
              <a:ext uri="{FF2B5EF4-FFF2-40B4-BE49-F238E27FC236}">
                <a16:creationId xmlns:a16="http://schemas.microsoft.com/office/drawing/2014/main" id="{EACB3147-B549-5FDF-A61A-CDC6B1874315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ru-RU" altLang="zh-CN">
              <a:cs typeface="等线" panose="02010600030101010101" pitchFamily="2" charset="-122"/>
            </a:endParaRPr>
          </a:p>
        </p:txBody>
      </p:sp>
      <p:sp>
        <p:nvSpPr>
          <p:cNvPr id="18436" name="Номер слайда 3">
            <a:extLst>
              <a:ext uri="{FF2B5EF4-FFF2-40B4-BE49-F238E27FC236}">
                <a16:creationId xmlns:a16="http://schemas.microsoft.com/office/drawing/2014/main" id="{1B81F236-F4C8-7055-C931-19F12C8B5D3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fld id="{C4A74F99-A6D5-6348-9821-C17678591EE0}" type="slidenum">
              <a:rPr altLang="zh-CN">
                <a:cs typeface="等线" panose="02010600030101010101" pitchFamily="2" charset="-122"/>
              </a:rPr>
              <a:pPr/>
              <a:t>7</a:t>
            </a:fld>
            <a:endParaRPr lang="ru-RU" altLang="zh-CN">
              <a:cs typeface="等线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Образ слайда 1">
            <a:extLst>
              <a:ext uri="{FF2B5EF4-FFF2-40B4-BE49-F238E27FC236}">
                <a16:creationId xmlns:a16="http://schemas.microsoft.com/office/drawing/2014/main" id="{EC0193EC-AFE1-D96F-9E92-B68038E29E56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19459" name="Заметки 2">
            <a:extLst>
              <a:ext uri="{FF2B5EF4-FFF2-40B4-BE49-F238E27FC236}">
                <a16:creationId xmlns:a16="http://schemas.microsoft.com/office/drawing/2014/main" id="{BE230A13-F50D-DDCC-69BF-99A1AB915202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ru-RU" altLang="zh-CN">
              <a:cs typeface="等线" panose="02010600030101010101" pitchFamily="2" charset="-122"/>
            </a:endParaRPr>
          </a:p>
        </p:txBody>
      </p:sp>
      <p:sp>
        <p:nvSpPr>
          <p:cNvPr id="19460" name="Номер слайда 3">
            <a:extLst>
              <a:ext uri="{FF2B5EF4-FFF2-40B4-BE49-F238E27FC236}">
                <a16:creationId xmlns:a16="http://schemas.microsoft.com/office/drawing/2014/main" id="{F3A69C70-EA4C-5FCE-5A37-53FD245AC37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fld id="{F837FFA1-BB5F-2447-A7C5-4D79FAFBC7AF}" type="slidenum">
              <a:rPr altLang="zh-CN">
                <a:cs typeface="等线" panose="02010600030101010101" pitchFamily="2" charset="-122"/>
              </a:rPr>
              <a:pPr/>
              <a:t>8</a:t>
            </a:fld>
            <a:endParaRPr lang="ru-RU" altLang="zh-CN">
              <a:cs typeface="等线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Образ слайда 1">
            <a:extLst>
              <a:ext uri="{FF2B5EF4-FFF2-40B4-BE49-F238E27FC236}">
                <a16:creationId xmlns:a16="http://schemas.microsoft.com/office/drawing/2014/main" id="{2711A780-26D7-7B19-263C-3BEDBA80D9B6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20483" name="Заметки 2">
            <a:extLst>
              <a:ext uri="{FF2B5EF4-FFF2-40B4-BE49-F238E27FC236}">
                <a16:creationId xmlns:a16="http://schemas.microsoft.com/office/drawing/2014/main" id="{8C80E7FD-1805-0916-4D8D-CEF32E042B16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ru-RU" altLang="zh-CN">
              <a:cs typeface="等线" panose="02010600030101010101" pitchFamily="2" charset="-122"/>
            </a:endParaRPr>
          </a:p>
        </p:txBody>
      </p:sp>
      <p:sp>
        <p:nvSpPr>
          <p:cNvPr id="20484" name="Номер слайда 3">
            <a:extLst>
              <a:ext uri="{FF2B5EF4-FFF2-40B4-BE49-F238E27FC236}">
                <a16:creationId xmlns:a16="http://schemas.microsoft.com/office/drawing/2014/main" id="{16FFDE41-6BEB-1695-0BE5-4C9951639B6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fld id="{ACC7A7AF-A62C-F943-898C-255698B04EC6}" type="slidenum">
              <a:rPr altLang="zh-CN">
                <a:cs typeface="等线" panose="02010600030101010101" pitchFamily="2" charset="-122"/>
              </a:rPr>
              <a:pPr/>
              <a:t>9</a:t>
            </a:fld>
            <a:endParaRPr lang="ru-RU" altLang="zh-CN">
              <a:cs typeface="等线" panose="02010600030101010101" pitchFamily="2" charset="-122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noProof="1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noProof="1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53FBCB1-697B-590C-9B59-9BC8BAD014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E3213FD-9AC6-8048-99D9-F5BD118E9E14}" type="datetimeFigureOut">
              <a:rPr lang="ru-RU"/>
              <a:pPr>
                <a:defRPr/>
              </a:pPr>
              <a:t>29.05.2025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E829774-97E9-B068-BA6D-1863EDC49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0421E5D-BC50-C246-84C1-3777A485F7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30B1669-0BF0-2349-873E-C45DE86D77D7}" type="slidenum">
              <a:rPr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3152394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noProof="1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noProof="1"/>
              <a:t>Образец текста</a:t>
            </a:r>
          </a:p>
          <a:p>
            <a:pPr lvl="1"/>
            <a:r>
              <a:rPr lang="ru-RU" noProof="1"/>
              <a:t>Второй уровень</a:t>
            </a:r>
          </a:p>
          <a:p>
            <a:pPr lvl="2"/>
            <a:r>
              <a:rPr lang="ru-RU" noProof="1"/>
              <a:t>Третий уровень</a:t>
            </a:r>
          </a:p>
          <a:p>
            <a:pPr lvl="3"/>
            <a:r>
              <a:rPr lang="ru-RU" noProof="1"/>
              <a:t>Четвертый уровень</a:t>
            </a:r>
          </a:p>
          <a:p>
            <a:pPr lvl="4"/>
            <a:r>
              <a:rPr lang="ru-RU" noProof="1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8F202C3-961C-FCAD-6BD0-5BFDAD4196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6EDD489-06FC-F149-B436-A9FFF7B993E9}" type="datetimeFigureOut">
              <a:rPr lang="ru-RU"/>
              <a:pPr>
                <a:defRPr/>
              </a:pPr>
              <a:t>29.05.2025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3C35A0A-B799-F65B-8E35-C31D0B785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CC8D8E7-D02A-429F-FB74-D47C2A1BC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80E2539-B3E0-1E4B-BEF2-D52B9B8535EC}" type="slidenum">
              <a:rPr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1927741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noProof="1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noProof="1"/>
              <a:t>Образец текста</a:t>
            </a:r>
          </a:p>
          <a:p>
            <a:pPr lvl="1"/>
            <a:r>
              <a:rPr lang="ru-RU" noProof="1"/>
              <a:t>Второй уровень</a:t>
            </a:r>
          </a:p>
          <a:p>
            <a:pPr lvl="2"/>
            <a:r>
              <a:rPr lang="ru-RU" noProof="1"/>
              <a:t>Третий уровень</a:t>
            </a:r>
          </a:p>
          <a:p>
            <a:pPr lvl="3"/>
            <a:r>
              <a:rPr lang="ru-RU" noProof="1"/>
              <a:t>Четвертый уровень</a:t>
            </a:r>
          </a:p>
          <a:p>
            <a:pPr lvl="4"/>
            <a:r>
              <a:rPr lang="ru-RU" noProof="1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D6B376A-4660-E549-20EA-A7CA10F6C6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D38A5C7-59EB-3B45-BB15-A4BED720B181}" type="datetimeFigureOut">
              <a:rPr lang="ru-RU"/>
              <a:pPr>
                <a:defRPr/>
              </a:pPr>
              <a:t>29.05.2025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597DB0E-B44D-43ED-76FD-0A6082BD3E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BFC3FB0-65D7-D690-354A-8DA5B1FFF7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53B5072-2B3D-4247-B2EB-95EC886EFD3C}" type="slidenum">
              <a:rPr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1585708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noProof="1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noProof="1"/>
              <a:t>Образец текста</a:t>
            </a:r>
          </a:p>
          <a:p>
            <a:pPr lvl="1"/>
            <a:r>
              <a:rPr lang="ru-RU" noProof="1"/>
              <a:t>Второй уровень</a:t>
            </a:r>
          </a:p>
          <a:p>
            <a:pPr lvl="2"/>
            <a:r>
              <a:rPr lang="ru-RU" noProof="1"/>
              <a:t>Третий уровень</a:t>
            </a:r>
          </a:p>
          <a:p>
            <a:pPr lvl="3"/>
            <a:r>
              <a:rPr lang="ru-RU" noProof="1"/>
              <a:t>Четвертый уровень</a:t>
            </a:r>
          </a:p>
          <a:p>
            <a:pPr lvl="4"/>
            <a:r>
              <a:rPr lang="ru-RU" noProof="1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AB607E1-E45C-C67A-409A-10C704CEBC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75D5739-A79C-8C41-9E3E-ABD5F6383A09}" type="datetimeFigureOut">
              <a:rPr lang="ru-RU"/>
              <a:pPr>
                <a:defRPr/>
              </a:pPr>
              <a:t>29.05.2025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DF81E0C-18D8-F42A-1569-EAA827332E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69668DA-F85C-3E09-B7D5-31FC723124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0EA9713-784B-DD46-90E7-C8015C057955}" type="slidenum">
              <a:rPr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42518257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noProof="1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ru-RU" noProof="1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0333581-7D12-59C6-6A30-578275CFB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B2C4478-61E7-8D46-B2F2-CDFDDE23DBD3}" type="datetimeFigureOut">
              <a:rPr lang="ru-RU"/>
              <a:pPr>
                <a:defRPr/>
              </a:pPr>
              <a:t>29.05.2025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ACE6859-374C-F723-E43C-346BBD0592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4434441-9594-57F4-BE97-B7BA3C070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B1F11B0-026A-7B4D-9D35-61E434CAA960}" type="slidenum">
              <a:rPr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4787915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noProof="1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noProof="1"/>
              <a:t>Образец текста</a:t>
            </a:r>
          </a:p>
          <a:p>
            <a:pPr lvl="1"/>
            <a:r>
              <a:rPr lang="ru-RU" noProof="1"/>
              <a:t>Второй уровень</a:t>
            </a:r>
          </a:p>
          <a:p>
            <a:pPr lvl="2"/>
            <a:r>
              <a:rPr lang="ru-RU" noProof="1"/>
              <a:t>Третий уровень</a:t>
            </a:r>
          </a:p>
          <a:p>
            <a:pPr lvl="3"/>
            <a:r>
              <a:rPr lang="ru-RU" noProof="1"/>
              <a:t>Четвертый уровень</a:t>
            </a:r>
          </a:p>
          <a:p>
            <a:pPr lvl="4"/>
            <a:r>
              <a:rPr lang="ru-RU" noProof="1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noProof="1"/>
              <a:t>Образец текста</a:t>
            </a:r>
          </a:p>
          <a:p>
            <a:pPr lvl="1"/>
            <a:r>
              <a:rPr lang="ru-RU" noProof="1"/>
              <a:t>Второй уровень</a:t>
            </a:r>
          </a:p>
          <a:p>
            <a:pPr lvl="2"/>
            <a:r>
              <a:rPr lang="ru-RU" noProof="1"/>
              <a:t>Третий уровень</a:t>
            </a:r>
          </a:p>
          <a:p>
            <a:pPr lvl="3"/>
            <a:r>
              <a:rPr lang="ru-RU" noProof="1"/>
              <a:t>Четвертый уровень</a:t>
            </a:r>
          </a:p>
          <a:p>
            <a:pPr lvl="4"/>
            <a:r>
              <a:rPr lang="ru-RU" noProof="1"/>
              <a:t>Пятый уровень</a:t>
            </a:r>
          </a:p>
        </p:txBody>
      </p:sp>
      <p:sp>
        <p:nvSpPr>
          <p:cNvPr id="5" name="Дата 3">
            <a:extLst>
              <a:ext uri="{FF2B5EF4-FFF2-40B4-BE49-F238E27FC236}">
                <a16:creationId xmlns:a16="http://schemas.microsoft.com/office/drawing/2014/main" id="{296ED851-3BE8-DED2-AB16-25EFFF7F4A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BB084B8-44C0-A942-9FE6-88559093AD3C}" type="datetimeFigureOut">
              <a:rPr lang="ru-RU"/>
              <a:pPr>
                <a:defRPr/>
              </a:pPr>
              <a:t>29.05.2025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4274AABD-7A81-3AB6-ECF9-2CF47A384A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47E840BE-F542-AD81-2860-1758F02B6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69D3D22-AA1C-6549-860E-D21328CBBBB0}" type="slidenum">
              <a:rPr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5152409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noProof="1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noProof="1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noProof="1"/>
              <a:t>Образец текста</a:t>
            </a:r>
          </a:p>
          <a:p>
            <a:pPr lvl="1"/>
            <a:r>
              <a:rPr lang="ru-RU" noProof="1"/>
              <a:t>Второй уровень</a:t>
            </a:r>
          </a:p>
          <a:p>
            <a:pPr lvl="2"/>
            <a:r>
              <a:rPr lang="ru-RU" noProof="1"/>
              <a:t>Третий уровень</a:t>
            </a:r>
          </a:p>
          <a:p>
            <a:pPr lvl="3"/>
            <a:r>
              <a:rPr lang="ru-RU" noProof="1"/>
              <a:t>Четвертый уровень</a:t>
            </a:r>
          </a:p>
          <a:p>
            <a:pPr lvl="4"/>
            <a:r>
              <a:rPr lang="ru-RU" noProof="1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noProof="1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noProof="1"/>
              <a:t>Образец текста</a:t>
            </a:r>
          </a:p>
          <a:p>
            <a:pPr lvl="1"/>
            <a:r>
              <a:rPr lang="ru-RU" noProof="1"/>
              <a:t>Второй уровень</a:t>
            </a:r>
          </a:p>
          <a:p>
            <a:pPr lvl="2"/>
            <a:r>
              <a:rPr lang="ru-RU" noProof="1"/>
              <a:t>Третий уровень</a:t>
            </a:r>
          </a:p>
          <a:p>
            <a:pPr lvl="3"/>
            <a:r>
              <a:rPr lang="ru-RU" noProof="1"/>
              <a:t>Четвертый уровень</a:t>
            </a:r>
          </a:p>
          <a:p>
            <a:pPr lvl="4"/>
            <a:r>
              <a:rPr lang="ru-RU" noProof="1"/>
              <a:t>Пятый уровень</a:t>
            </a:r>
          </a:p>
        </p:txBody>
      </p:sp>
      <p:sp>
        <p:nvSpPr>
          <p:cNvPr id="7" name="Дата 3">
            <a:extLst>
              <a:ext uri="{FF2B5EF4-FFF2-40B4-BE49-F238E27FC236}">
                <a16:creationId xmlns:a16="http://schemas.microsoft.com/office/drawing/2014/main" id="{93E00308-C73F-1A0B-AEE4-9966DC655C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3050F55-C4E9-6546-B745-06B9F27B19FC}" type="datetimeFigureOut">
              <a:rPr lang="ru-RU"/>
              <a:pPr>
                <a:defRPr/>
              </a:pPr>
              <a:t>29.05.2025</a:t>
            </a:fld>
            <a:endParaRPr lang="ru-RU"/>
          </a:p>
        </p:txBody>
      </p:sp>
      <p:sp>
        <p:nvSpPr>
          <p:cNvPr id="8" name="Нижний колонтитул 4">
            <a:extLst>
              <a:ext uri="{FF2B5EF4-FFF2-40B4-BE49-F238E27FC236}">
                <a16:creationId xmlns:a16="http://schemas.microsoft.com/office/drawing/2014/main" id="{7CD68EEE-95AF-730A-A980-71E800E1A4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9" name="Номер слайда 5">
            <a:extLst>
              <a:ext uri="{FF2B5EF4-FFF2-40B4-BE49-F238E27FC236}">
                <a16:creationId xmlns:a16="http://schemas.microsoft.com/office/drawing/2014/main" id="{8B6E0601-E5AA-D8B6-C080-96CDFEBE5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F8953A1-80B2-1A45-94E3-65D1E280A566}" type="slidenum">
              <a:rPr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713471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noProof="1"/>
              <a:t>Образец заголовка</a:t>
            </a:r>
          </a:p>
        </p:txBody>
      </p:sp>
      <p:sp>
        <p:nvSpPr>
          <p:cNvPr id="3" name="Дата 3">
            <a:extLst>
              <a:ext uri="{FF2B5EF4-FFF2-40B4-BE49-F238E27FC236}">
                <a16:creationId xmlns:a16="http://schemas.microsoft.com/office/drawing/2014/main" id="{192D7390-F956-CB19-48BE-446F643BAD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F1DD18E-9224-5442-90B0-E0BF7F87918D}" type="datetimeFigureOut">
              <a:rPr lang="ru-RU"/>
              <a:pPr>
                <a:defRPr/>
              </a:pPr>
              <a:t>29.05.2025</a:t>
            </a:fld>
            <a:endParaRPr lang="ru-RU"/>
          </a:p>
        </p:txBody>
      </p:sp>
      <p:sp>
        <p:nvSpPr>
          <p:cNvPr id="4" name="Нижний колонтитул 4">
            <a:extLst>
              <a:ext uri="{FF2B5EF4-FFF2-40B4-BE49-F238E27FC236}">
                <a16:creationId xmlns:a16="http://schemas.microsoft.com/office/drawing/2014/main" id="{4358949D-3ECA-515A-4A59-1FCD7F2BCE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Номер слайда 5">
            <a:extLst>
              <a:ext uri="{FF2B5EF4-FFF2-40B4-BE49-F238E27FC236}">
                <a16:creationId xmlns:a16="http://schemas.microsoft.com/office/drawing/2014/main" id="{01E3ECBB-09BF-6F69-688E-A7E6D62210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E4BE65D-DB97-3440-A087-16891D8B282F}" type="slidenum">
              <a:rPr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40707607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3">
            <a:extLst>
              <a:ext uri="{FF2B5EF4-FFF2-40B4-BE49-F238E27FC236}">
                <a16:creationId xmlns:a16="http://schemas.microsoft.com/office/drawing/2014/main" id="{1174DDE1-4870-F124-30F2-38080F09B2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4E70ED7-F1A2-C24F-BF2F-875E7BC08102}" type="datetimeFigureOut">
              <a:rPr lang="ru-RU"/>
              <a:pPr>
                <a:defRPr/>
              </a:pPr>
              <a:t>29.05.2025</a:t>
            </a:fld>
            <a:endParaRPr lang="ru-RU"/>
          </a:p>
        </p:txBody>
      </p:sp>
      <p:sp>
        <p:nvSpPr>
          <p:cNvPr id="3" name="Нижний колонтитул 4">
            <a:extLst>
              <a:ext uri="{FF2B5EF4-FFF2-40B4-BE49-F238E27FC236}">
                <a16:creationId xmlns:a16="http://schemas.microsoft.com/office/drawing/2014/main" id="{334F9AFA-252B-F444-CC0F-EE7C7BEE1A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4" name="Номер слайда 5">
            <a:extLst>
              <a:ext uri="{FF2B5EF4-FFF2-40B4-BE49-F238E27FC236}">
                <a16:creationId xmlns:a16="http://schemas.microsoft.com/office/drawing/2014/main" id="{AFE4AF3A-A684-6FE7-61DD-9417375D29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BFBAEC1-AAD2-A44C-B3AF-2E8A3541755E}" type="slidenum">
              <a:rPr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6153473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noProof="1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noProof="1"/>
              <a:t>Образец текста</a:t>
            </a:r>
          </a:p>
          <a:p>
            <a:pPr lvl="1"/>
            <a:r>
              <a:rPr lang="ru-RU" noProof="1"/>
              <a:t>Второй уровень</a:t>
            </a:r>
          </a:p>
          <a:p>
            <a:pPr lvl="2"/>
            <a:r>
              <a:rPr lang="ru-RU" noProof="1"/>
              <a:t>Третий уровень</a:t>
            </a:r>
          </a:p>
          <a:p>
            <a:pPr lvl="3"/>
            <a:r>
              <a:rPr lang="ru-RU" noProof="1"/>
              <a:t>Четвертый уровень</a:t>
            </a:r>
          </a:p>
          <a:p>
            <a:pPr lvl="4"/>
            <a:r>
              <a:rPr lang="ru-RU" noProof="1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noProof="1"/>
              <a:t>Образец текста</a:t>
            </a:r>
          </a:p>
        </p:txBody>
      </p:sp>
      <p:sp>
        <p:nvSpPr>
          <p:cNvPr id="5" name="Дата 3">
            <a:extLst>
              <a:ext uri="{FF2B5EF4-FFF2-40B4-BE49-F238E27FC236}">
                <a16:creationId xmlns:a16="http://schemas.microsoft.com/office/drawing/2014/main" id="{CF85A864-5269-3E5E-0F54-1D6C387EF2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81B9FA7-F9E3-8440-87F8-C413C6D1338A}" type="datetimeFigureOut">
              <a:rPr lang="ru-RU"/>
              <a:pPr>
                <a:defRPr/>
              </a:pPr>
              <a:t>29.05.2025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CBDC1D32-8D9F-9B3D-974F-4586A7570E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FDA46025-995F-51DC-A09F-D7EAC7079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86754D0-5DBC-C849-921A-5F079ADA728D}" type="slidenum">
              <a:rPr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4470825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noProof="1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ru-RU" noProof="1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noProof="1"/>
              <a:t>Образец текста</a:t>
            </a:r>
          </a:p>
        </p:txBody>
      </p:sp>
      <p:sp>
        <p:nvSpPr>
          <p:cNvPr id="5" name="Дата 3">
            <a:extLst>
              <a:ext uri="{FF2B5EF4-FFF2-40B4-BE49-F238E27FC236}">
                <a16:creationId xmlns:a16="http://schemas.microsoft.com/office/drawing/2014/main" id="{2FA425C7-4C0F-8426-CCAE-2FCC7D8833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B72A8CF-2C2C-034A-AA08-F52DF7F84D54}" type="datetimeFigureOut">
              <a:rPr lang="ru-RU"/>
              <a:pPr>
                <a:defRPr/>
              </a:pPr>
              <a:t>29.05.2025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1490D2A9-944F-FBF8-8FEF-201656C998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6FF930AD-609C-1B11-07E4-33085907FF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8A22376-38C7-A245-842D-38F02E62246B}" type="slidenum">
              <a:rPr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8744069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0708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Заголовок 1">
            <a:extLst>
              <a:ext uri="{FF2B5EF4-FFF2-40B4-BE49-F238E27FC236}">
                <a16:creationId xmlns:a16="http://schemas.microsoft.com/office/drawing/2014/main" id="{32490AB1-6080-9BD5-E33B-12ECD555B663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zh-CN"/>
              <a:t>Образец заголовка</a:t>
            </a:r>
          </a:p>
        </p:txBody>
      </p:sp>
      <p:sp>
        <p:nvSpPr>
          <p:cNvPr id="1027" name="Текст 2">
            <a:extLst>
              <a:ext uri="{FF2B5EF4-FFF2-40B4-BE49-F238E27FC236}">
                <a16:creationId xmlns:a16="http://schemas.microsoft.com/office/drawing/2014/main" id="{DFEF8598-0B2A-08E0-C26E-B082F270FDD9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zh-CN"/>
              <a:t>Образец текста</a:t>
            </a:r>
          </a:p>
          <a:p>
            <a:pPr lvl="1"/>
            <a:r>
              <a:rPr lang="ru-RU" altLang="zh-CN"/>
              <a:t>Второй уровень</a:t>
            </a:r>
          </a:p>
          <a:p>
            <a:pPr lvl="2"/>
            <a:r>
              <a:rPr lang="ru-RU" altLang="zh-CN"/>
              <a:t>Третий уровень</a:t>
            </a:r>
          </a:p>
          <a:p>
            <a:pPr lvl="3"/>
            <a:r>
              <a:rPr lang="ru-RU" altLang="zh-CN"/>
              <a:t>Четвертый уровень</a:t>
            </a:r>
          </a:p>
          <a:p>
            <a:pPr lvl="4"/>
            <a:r>
              <a:rPr lang="ru-RU" altLang="zh-CN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7C590AC-2896-6675-BFFB-C5DDE04AED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defRPr sz="1200" noProof="1">
                <a:solidFill>
                  <a:schemeClr val="tx1">
                    <a:tint val="82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8F912AD0-4F06-864C-8DC4-D66316D519B2}" type="datetimeFigureOut">
              <a:rPr lang="ru-RU"/>
              <a:pPr>
                <a:defRPr/>
              </a:pPr>
              <a:t>29.05.2025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C670D36-0849-1400-9CF4-96F5272F4B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defRPr sz="1200" noProof="1">
                <a:solidFill>
                  <a:schemeClr val="tx1">
                    <a:tint val="82000"/>
                  </a:schemeClr>
                </a:solidFill>
                <a:latin typeface="Aptos" charset="0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AF2A905-B3D7-9922-19C9-5E443F6683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 noProof="1">
                <a:solidFill>
                  <a:srgbClr val="767676"/>
                </a:solidFill>
              </a:defRPr>
            </a:lvl1pPr>
          </a:lstStyle>
          <a:p>
            <a:fld id="{0E0F66BC-093E-3F4E-90C9-A42D73159842}" type="slidenum">
              <a:rPr altLang="ru-RU"/>
              <a:pPr/>
              <a:t>‹#›</a:t>
            </a:fld>
            <a:endParaRPr lang="ru-RU" alt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ptos Display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ptos Display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ptos Display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ptos Display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ptos Display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ptos Display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ptos Display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ptos Display" charset="0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3.png"/><Relationship Id="rId4" Type="http://schemas.openxmlformats.org/officeDocument/2006/relationships/image" Target="../media/image6.png"/><Relationship Id="rId9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3.png"/><Relationship Id="rId4" Type="http://schemas.openxmlformats.org/officeDocument/2006/relationships/image" Target="../media/image6.png"/><Relationship Id="rId9" Type="http://schemas.openxmlformats.org/officeDocument/2006/relationships/image" Target="../media/image24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Рисунок 8" descr="Изображение выглядит как Графика, графический дизайн, Красочность, творческий подход&#10;&#10;Автоматически созданное описание">
            <a:extLst>
              <a:ext uri="{FF2B5EF4-FFF2-40B4-BE49-F238E27FC236}">
                <a16:creationId xmlns:a16="http://schemas.microsoft.com/office/drawing/2014/main" id="{4F5583FA-4E6D-9715-B3A2-C2390A96D6B2}"/>
              </a:ext>
            </a:extLst>
          </p:cNvPr>
          <p:cNvPicPr>
            <a:picLocks noGrp="1" noRot="1" noChangeAspect="1" noMove="1" noResize="1" noEditPoints="1" noAdjustHandles="1" noChangeArrowheads="1" noCrop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1" name="TextBox 32">
            <a:extLst>
              <a:ext uri="{FF2B5EF4-FFF2-40B4-BE49-F238E27FC236}">
                <a16:creationId xmlns:a16="http://schemas.microsoft.com/office/drawing/2014/main" id="{3E1904DE-40F6-33E6-DE51-BAA357122C68}"/>
              </a:ext>
            </a:extLst>
          </p:cNvPr>
          <p:cNvSpPr txBox="1">
            <a:spLocks noGrp="1" noRot="1" noMove="1" noResize="1" noEditPoints="1" noAdjustHandles="1" noChangeArrowheads="1"/>
          </p:cNvSpPr>
          <p:nvPr/>
        </p:nvSpPr>
        <p:spPr bwMode="auto">
          <a:xfrm>
            <a:off x="466725" y="4183063"/>
            <a:ext cx="4335463" cy="1077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pPr eaLnBrk="1" hangingPunct="1">
              <a:buFontTx/>
              <a:buAutoNum type="arabicPeriod"/>
            </a:pPr>
            <a:r>
              <a:rPr lang="ru-RU" altLang="zh-CN" sz="1600">
                <a:solidFill>
                  <a:schemeClr val="bg1"/>
                </a:solidFill>
                <a:latin typeface="Akrobat" pitchFamily="2" charset="-52"/>
                <a:cs typeface="等线" panose="02010600030101010101" pitchFamily="2" charset="-122"/>
              </a:rPr>
              <a:t>Голюдбин А.В. – 2 курс, ИТТСУ, ТУУ-211</a:t>
            </a:r>
          </a:p>
          <a:p>
            <a:pPr eaLnBrk="1" hangingPunct="1">
              <a:buFontTx/>
              <a:buAutoNum type="arabicPeriod"/>
            </a:pPr>
            <a:r>
              <a:rPr lang="ru-RU" altLang="zh-CN" sz="1600">
                <a:solidFill>
                  <a:schemeClr val="bg1"/>
                </a:solidFill>
                <a:latin typeface="Akrobat" pitchFamily="2" charset="-52"/>
                <a:cs typeface="等线" panose="02010600030101010101" pitchFamily="2" charset="-122"/>
              </a:rPr>
              <a:t>Волобуев Е.Д. – 2 курс, ИТТСУ, ТУУ-211</a:t>
            </a:r>
          </a:p>
          <a:p>
            <a:pPr eaLnBrk="1" hangingPunct="1">
              <a:buFontTx/>
              <a:buAutoNum type="arabicPeriod"/>
            </a:pPr>
            <a:r>
              <a:rPr lang="ru-RU" altLang="zh-CN" sz="1600">
                <a:solidFill>
                  <a:schemeClr val="bg1"/>
                </a:solidFill>
                <a:latin typeface="Akrobat" pitchFamily="2" charset="-52"/>
                <a:cs typeface="等线" panose="02010600030101010101" pitchFamily="2" charset="-122"/>
              </a:rPr>
              <a:t>Яруткин М.А. – 2 курс, ИТТСУ, ТУУ-211</a:t>
            </a:r>
          </a:p>
          <a:p>
            <a:pPr eaLnBrk="1" hangingPunct="1">
              <a:buFontTx/>
              <a:buAutoNum type="arabicPeriod"/>
            </a:pPr>
            <a:endParaRPr lang="ru-RU" altLang="zh-CN" sz="1600">
              <a:solidFill>
                <a:schemeClr val="bg1"/>
              </a:solidFill>
              <a:latin typeface="Akrobat" pitchFamily="2" charset="-52"/>
              <a:cs typeface="等线" panose="02010600030101010101" pitchFamily="2" charset="-122"/>
            </a:endParaRPr>
          </a:p>
        </p:txBody>
      </p:sp>
      <p:sp>
        <p:nvSpPr>
          <p:cNvPr id="2052" name="TextBox 9">
            <a:extLst>
              <a:ext uri="{FF2B5EF4-FFF2-40B4-BE49-F238E27FC236}">
                <a16:creationId xmlns:a16="http://schemas.microsoft.com/office/drawing/2014/main" id="{030D7C8A-E170-3316-46E8-C471B21E9807}"/>
              </a:ext>
            </a:extLst>
          </p:cNvPr>
          <p:cNvSpPr txBox="1">
            <a:spLocks noGrp="1" noRot="1" noMove="1" noResize="1" noEditPoints="1" noAdjustHandles="1" noChangeArrowheads="1"/>
          </p:cNvSpPr>
          <p:nvPr/>
        </p:nvSpPr>
        <p:spPr bwMode="auto">
          <a:xfrm>
            <a:off x="425450" y="315913"/>
            <a:ext cx="831850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pPr eaLnBrk="1" hangingPunct="1"/>
            <a:r>
              <a:rPr lang="ru-RU" altLang="ru-RU" sz="5400">
                <a:solidFill>
                  <a:schemeClr val="bg1"/>
                </a:solidFill>
                <a:latin typeface="Akrobat Black" pitchFamily="2" charset="-52"/>
              </a:rPr>
              <a:t>Барахолка для студентов</a:t>
            </a:r>
          </a:p>
        </p:txBody>
      </p:sp>
      <p:sp>
        <p:nvSpPr>
          <p:cNvPr id="2053" name="TextBox 11">
            <a:extLst>
              <a:ext uri="{FF2B5EF4-FFF2-40B4-BE49-F238E27FC236}">
                <a16:creationId xmlns:a16="http://schemas.microsoft.com/office/drawing/2014/main" id="{5E747E89-C29B-DAE2-CA3F-33BB13454D8C}"/>
              </a:ext>
            </a:extLst>
          </p:cNvPr>
          <p:cNvSpPr txBox="1">
            <a:spLocks noGrp="1" noRot="1" noMove="1" noResize="1" noEditPoints="1" noAdjustHandles="1" noChangeArrowheads="1"/>
          </p:cNvSpPr>
          <p:nvPr/>
        </p:nvSpPr>
        <p:spPr bwMode="auto">
          <a:xfrm>
            <a:off x="444500" y="3721100"/>
            <a:ext cx="32956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pPr eaLnBrk="1" hangingPunct="1"/>
            <a:r>
              <a:rPr lang="ru-RU" altLang="zh-CN" sz="2400" b="1">
                <a:solidFill>
                  <a:schemeClr val="bg1"/>
                </a:solidFill>
                <a:latin typeface="Akrobat Black" pitchFamily="2" charset="-52"/>
                <a:cs typeface="等线" panose="02010600030101010101" pitchFamily="2" charset="-122"/>
              </a:rPr>
              <a:t>КОМАНДА</a:t>
            </a:r>
            <a:r>
              <a:rPr lang="en-US" altLang="ru-RU" sz="2400" b="1">
                <a:solidFill>
                  <a:schemeClr val="bg1"/>
                </a:solidFill>
                <a:latin typeface="Akrobat Black" pitchFamily="2" charset="-52"/>
              </a:rPr>
              <a:t>:</a:t>
            </a:r>
            <a:endParaRPr lang="ru-RU" altLang="zh-CN" sz="2400" b="1">
              <a:solidFill>
                <a:schemeClr val="bg1"/>
              </a:solidFill>
              <a:latin typeface="Akrobat Black" pitchFamily="2" charset="-52"/>
              <a:cs typeface="等线" panose="02010600030101010101" pitchFamily="2" charset="-122"/>
            </a:endParaRPr>
          </a:p>
        </p:txBody>
      </p:sp>
      <p:sp>
        <p:nvSpPr>
          <p:cNvPr id="2054" name="TextBox 30">
            <a:extLst>
              <a:ext uri="{FF2B5EF4-FFF2-40B4-BE49-F238E27FC236}">
                <a16:creationId xmlns:a16="http://schemas.microsoft.com/office/drawing/2014/main" id="{E2C775D4-7B5A-D324-0595-54DD8A947EC6}"/>
              </a:ext>
            </a:extLst>
          </p:cNvPr>
          <p:cNvSpPr txBox="1">
            <a:spLocks noGrp="1" noRot="1" noMove="1" noResize="1" noEditPoints="1" noAdjustHandles="1" noChangeArrowheads="1"/>
          </p:cNvSpPr>
          <p:nvPr/>
        </p:nvSpPr>
        <p:spPr bwMode="auto">
          <a:xfrm>
            <a:off x="7910513" y="4176713"/>
            <a:ext cx="4767262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pPr eaLnBrk="1" hangingPunct="1"/>
            <a:r>
              <a:rPr lang="ru-RU" altLang="zh-CN" sz="1600" b="1">
                <a:solidFill>
                  <a:schemeClr val="bg1"/>
                </a:solidFill>
                <a:latin typeface="Akrobat" pitchFamily="2" charset="-52"/>
                <a:cs typeface="等线" panose="02010600030101010101" pitchFamily="2" charset="-122"/>
              </a:rPr>
              <a:t>Сафронов А,И., Новиков В.Г.</a:t>
            </a:r>
          </a:p>
        </p:txBody>
      </p:sp>
      <p:sp>
        <p:nvSpPr>
          <p:cNvPr id="2055" name="TextBox 17">
            <a:extLst>
              <a:ext uri="{FF2B5EF4-FFF2-40B4-BE49-F238E27FC236}">
                <a16:creationId xmlns:a16="http://schemas.microsoft.com/office/drawing/2014/main" id="{A2F040CB-2EDF-BB35-6439-9C0A5141C28D}"/>
              </a:ext>
            </a:extLst>
          </p:cNvPr>
          <p:cNvSpPr txBox="1">
            <a:spLocks noGrp="1" noRot="1" noMove="1" noResize="1" noEditPoints="1" noAdjustHandles="1" noChangeArrowheads="1"/>
          </p:cNvSpPr>
          <p:nvPr/>
        </p:nvSpPr>
        <p:spPr bwMode="auto">
          <a:xfrm>
            <a:off x="7910513" y="3721100"/>
            <a:ext cx="36258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pPr eaLnBrk="1" hangingPunct="1"/>
            <a:r>
              <a:rPr lang="ru-RU" altLang="zh-CN" sz="2400" b="1">
                <a:solidFill>
                  <a:schemeClr val="bg1"/>
                </a:solidFill>
                <a:latin typeface="Akrobat Black" pitchFamily="2" charset="-52"/>
                <a:cs typeface="等线" panose="02010600030101010101" pitchFamily="2" charset="-122"/>
              </a:rPr>
              <a:t>НАСТАВНИК</a:t>
            </a:r>
            <a:r>
              <a:rPr lang="en-US" altLang="ru-RU" sz="2400" b="1">
                <a:solidFill>
                  <a:schemeClr val="bg1"/>
                </a:solidFill>
                <a:latin typeface="Akrobat Black" pitchFamily="2" charset="-52"/>
              </a:rPr>
              <a:t>:</a:t>
            </a:r>
            <a:endParaRPr lang="ru-RU" altLang="zh-CN" sz="2400" b="1">
              <a:solidFill>
                <a:schemeClr val="bg1"/>
              </a:solidFill>
              <a:latin typeface="Akrobat Black" pitchFamily="2" charset="-52"/>
              <a:cs typeface="等线" panose="02010600030101010101" pitchFamily="2" charset="-122"/>
            </a:endParaRPr>
          </a:p>
        </p:txBody>
      </p:sp>
      <p:sp>
        <p:nvSpPr>
          <p:cNvPr id="2056" name="TextBox 17">
            <a:extLst>
              <a:ext uri="{FF2B5EF4-FFF2-40B4-BE49-F238E27FC236}">
                <a16:creationId xmlns:a16="http://schemas.microsoft.com/office/drawing/2014/main" id="{4DCE7299-D2A7-B58D-E6ED-D711E054B88F}"/>
              </a:ext>
            </a:extLst>
          </p:cNvPr>
          <p:cNvSpPr txBox="1">
            <a:spLocks noGrp="1" noRot="1" noMove="1" noResize="1" noEditPoints="1" noAdjustHandles="1" noChangeArrowheads="1"/>
          </p:cNvSpPr>
          <p:nvPr/>
        </p:nvSpPr>
        <p:spPr bwMode="auto">
          <a:xfrm>
            <a:off x="7967663" y="4733925"/>
            <a:ext cx="362585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pPr eaLnBrk="1" hangingPunct="1"/>
            <a:r>
              <a:rPr lang="ru-RU" altLang="en-US" sz="2400" b="1">
                <a:solidFill>
                  <a:schemeClr val="bg1"/>
                </a:solidFill>
                <a:latin typeface="Akrobat Black" pitchFamily="2" charset="-52"/>
              </a:rPr>
              <a:t>КАФЕДРА</a:t>
            </a:r>
            <a:r>
              <a:rPr lang="en-US" altLang="ru-RU" sz="2400" b="1">
                <a:solidFill>
                  <a:schemeClr val="bg1"/>
                </a:solidFill>
                <a:latin typeface="Akrobat Black" pitchFamily="2" charset="-52"/>
              </a:rPr>
              <a:t>:</a:t>
            </a:r>
            <a:endParaRPr lang="ru-RU" altLang="zh-CN" sz="2400" b="1">
              <a:solidFill>
                <a:schemeClr val="bg1"/>
              </a:solidFill>
              <a:latin typeface="Akrobat Black" pitchFamily="2" charset="-52"/>
              <a:cs typeface="等线" panose="02010600030101010101" pitchFamily="2" charset="-122"/>
            </a:endParaRPr>
          </a:p>
        </p:txBody>
      </p:sp>
      <p:sp>
        <p:nvSpPr>
          <p:cNvPr id="2057" name="TextBox 30">
            <a:extLst>
              <a:ext uri="{FF2B5EF4-FFF2-40B4-BE49-F238E27FC236}">
                <a16:creationId xmlns:a16="http://schemas.microsoft.com/office/drawing/2014/main" id="{4D43566D-95B0-5E82-BA7D-7460BB3889D3}"/>
              </a:ext>
            </a:extLst>
          </p:cNvPr>
          <p:cNvSpPr txBox="1">
            <a:spLocks noGrp="1" noRot="1" noMove="1" noResize="1" noEditPoints="1" noAdjustHandles="1" noChangeArrowheads="1"/>
          </p:cNvSpPr>
          <p:nvPr/>
        </p:nvSpPr>
        <p:spPr bwMode="auto">
          <a:xfrm>
            <a:off x="7967663" y="5194300"/>
            <a:ext cx="4767262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pPr eaLnBrk="1" hangingPunct="1"/>
            <a:r>
              <a:rPr lang="ru-RU" altLang="zh-CN" sz="1600" b="1">
                <a:solidFill>
                  <a:schemeClr val="bg1"/>
                </a:solidFill>
                <a:latin typeface="Akrobat" pitchFamily="2" charset="-52"/>
                <a:cs typeface="等线" panose="02010600030101010101" pitchFamily="2" charset="-122"/>
              </a:rPr>
              <a:t>УиЗИ</a:t>
            </a:r>
          </a:p>
        </p:txBody>
      </p:sp>
      <p:sp>
        <p:nvSpPr>
          <p:cNvPr id="39" name="Овал 38">
            <a:extLst>
              <a:ext uri="{FF2B5EF4-FFF2-40B4-BE49-F238E27FC236}">
                <a16:creationId xmlns:a16="http://schemas.microsoft.com/office/drawing/2014/main" id="{DD5BBC0B-8575-E592-4FA2-8F5DA1E52C87}"/>
              </a:ext>
            </a:extLst>
          </p:cNvPr>
          <p:cNvSpPr>
            <a:spLocks noGrp="1" noRot="1" noChangeAspect="1" noMove="1" noResize="1" noEditPoints="1" noAdjustHandles="1" noChangeArrowheads="1" noChangeShapeType="1"/>
          </p:cNvSpPr>
          <p:nvPr/>
        </p:nvSpPr>
        <p:spPr>
          <a:xfrm>
            <a:off x="2147483647" y="891638425"/>
            <a:ext cx="1451610000" cy="145161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/>
          </a:p>
        </p:txBody>
      </p:sp>
      <p:pic>
        <p:nvPicPr>
          <p:cNvPr id="2059" name="Рисунок 33" descr="Изображение выглядит как Шрифт, Графика, снимок экрана, графический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887FDC12-F764-2626-91F3-1BD05F7D4D09}"/>
              </a:ext>
            </a:extLst>
          </p:cNvPr>
          <p:cNvPicPr>
            <a:picLocks noGrp="1" noRot="1" noChangeAspect="1" noMove="1" noResize="1" noEditPoints="1" noAdjustHandles="1" noChangeArrowheads="1" noCrop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47483647" y="1260782975"/>
            <a:ext cx="742950000" cy="737512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Овал 19">
            <a:extLst>
              <a:ext uri="{FF2B5EF4-FFF2-40B4-BE49-F238E27FC236}">
                <a16:creationId xmlns:a16="http://schemas.microsoft.com/office/drawing/2014/main" id="{BD147BB8-9EC5-3812-878F-C6692B536181}"/>
              </a:ext>
            </a:extLst>
          </p:cNvPr>
          <p:cNvSpPr>
            <a:spLocks noGrp="1" noRot="1" noChangeAspect="1" noMove="1" noResize="1" noEditPoints="1" noAdjustHandles="1" noChangeArrowheads="1" noChangeShapeType="1"/>
          </p:cNvSpPr>
          <p:nvPr/>
        </p:nvSpPr>
        <p:spPr>
          <a:xfrm>
            <a:off x="2147483647" y="891638425"/>
            <a:ext cx="1451610000" cy="145161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/>
          </a:p>
        </p:txBody>
      </p:sp>
      <p:pic>
        <p:nvPicPr>
          <p:cNvPr id="2061" name="Рисунок 27">
            <a:extLst>
              <a:ext uri="{FF2B5EF4-FFF2-40B4-BE49-F238E27FC236}">
                <a16:creationId xmlns:a16="http://schemas.microsoft.com/office/drawing/2014/main" id="{951312D6-7017-FB5D-A73A-DE8C763BB4A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47483647" y="1051829875"/>
            <a:ext cx="1021600700" cy="11430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Овал 22">
            <a:extLst>
              <a:ext uri="{FF2B5EF4-FFF2-40B4-BE49-F238E27FC236}">
                <a16:creationId xmlns:a16="http://schemas.microsoft.com/office/drawing/2014/main" id="{E369451A-2DD0-0165-59F1-9B34496A2FC3}"/>
              </a:ext>
            </a:extLst>
          </p:cNvPr>
          <p:cNvSpPr>
            <a:spLocks noGrp="1" noRot="1" noChangeAspect="1" noMove="1" noResize="1" noEditPoints="1" noAdjustHandles="1" noChangeArrowheads="1" noChangeShapeType="1"/>
          </p:cNvSpPr>
          <p:nvPr/>
        </p:nvSpPr>
        <p:spPr>
          <a:xfrm>
            <a:off x="2147483647" y="870645325"/>
            <a:ext cx="1451610000" cy="145161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/>
          </a:p>
        </p:txBody>
      </p:sp>
      <p:pic>
        <p:nvPicPr>
          <p:cNvPr id="2063" name="Рисунок 24" descr="Изображение выглядит как символ, корона, герб, эмблема&#10;&#10;Автоматически созданное описание">
            <a:extLst>
              <a:ext uri="{FF2B5EF4-FFF2-40B4-BE49-F238E27FC236}">
                <a16:creationId xmlns:a16="http://schemas.microsoft.com/office/drawing/2014/main" id="{D141213D-47E8-4957-FF80-A06E1BF50CAD}"/>
              </a:ext>
            </a:extLst>
          </p:cNvPr>
          <p:cNvPicPr>
            <a:picLocks noGrp="1" noRot="1" noChangeAspect="1" noMove="1" noResize="1" noEditPoints="1" noAdjustHandles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47483647" y="1051829875"/>
            <a:ext cx="1044630563" cy="11430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4" name="Picture 21" descr="Picture background">
            <a:extLst>
              <a:ext uri="{FF2B5EF4-FFF2-40B4-BE49-F238E27FC236}">
                <a16:creationId xmlns:a16="http://schemas.microsoft.com/office/drawing/2014/main" id="{2B703537-58B1-556B-AF15-C08A4C8E12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4350" y="1398588"/>
            <a:ext cx="5768975" cy="1331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Рисунок 8" descr="Изображение выглядит как Графика, графический дизайн, Красочность, творческий подход&#10;&#10;Автоматически созданное описание">
            <a:extLst>
              <a:ext uri="{FF2B5EF4-FFF2-40B4-BE49-F238E27FC236}">
                <a16:creationId xmlns:a16="http://schemas.microsoft.com/office/drawing/2014/main" id="{CFA730DD-872B-8B41-2603-DC5B0513CD17}"/>
              </a:ext>
            </a:extLst>
          </p:cNvPr>
          <p:cNvPicPr>
            <a:picLocks noGrp="1" noRot="1" noChangeAspect="1" noMove="1" noResize="1" noEditPoints="1" noAdjustHandles="1" noChangeArrowheads="1" noCrop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0F0B8B80-D38A-6F50-4AC0-AA78AE9D8C6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25450" y="1292225"/>
            <a:ext cx="11341100" cy="5368925"/>
          </a:xfrm>
          <a:prstGeom prst="roundRect">
            <a:avLst>
              <a:gd name="adj" fmla="val 401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>
              <a:solidFill>
                <a:schemeClr val="tx1"/>
              </a:solidFill>
            </a:endParaRPr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id="{39A5B1B1-968B-0B11-0BE5-C44AEB6F8F3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147483647" y="891638425"/>
            <a:ext cx="1452154513" cy="145161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/>
          </a:p>
        </p:txBody>
      </p:sp>
      <p:pic>
        <p:nvPicPr>
          <p:cNvPr id="10247" name="Рисунок 13" descr="Изображение выглядит как Шрифт, Графика, снимок экрана, графический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06F34865-1819-3F77-7A3C-84C77E679D22}"/>
              </a:ext>
            </a:extLst>
          </p:cNvPr>
          <p:cNvPicPr>
            <a:picLocks noGrp="1" noRot="1" noMove="1" noResize="1" noEditPoints="1" noAdjustHandles="1" noChangeArrowheads="1" noCrop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47483647" y="1260782975"/>
            <a:ext cx="742950000" cy="737512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Овал 14">
            <a:extLst>
              <a:ext uri="{FF2B5EF4-FFF2-40B4-BE49-F238E27FC236}">
                <a16:creationId xmlns:a16="http://schemas.microsoft.com/office/drawing/2014/main" id="{B27D487B-8D5B-738D-65F8-9A3F71C5879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147483647" y="891638425"/>
            <a:ext cx="1448228625" cy="145161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/>
          </a:p>
        </p:txBody>
      </p:sp>
      <p:pic>
        <p:nvPicPr>
          <p:cNvPr id="10249" name="Рисунок 15">
            <a:extLst>
              <a:ext uri="{FF2B5EF4-FFF2-40B4-BE49-F238E27FC236}">
                <a16:creationId xmlns:a16="http://schemas.microsoft.com/office/drawing/2014/main" id="{20D6D29A-D6D0-AA6B-3ECB-3AD7D9677B0E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47483647" y="1051829875"/>
            <a:ext cx="1021600700" cy="11430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Овал 16">
            <a:extLst>
              <a:ext uri="{FF2B5EF4-FFF2-40B4-BE49-F238E27FC236}">
                <a16:creationId xmlns:a16="http://schemas.microsoft.com/office/drawing/2014/main" id="{C3A5117F-97AB-0371-8499-4C18A09933A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147483647" y="870645325"/>
            <a:ext cx="1452154513" cy="145161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/>
          </a:p>
        </p:txBody>
      </p:sp>
      <p:pic>
        <p:nvPicPr>
          <p:cNvPr id="10251" name="Рисунок 17" descr="Изображение выглядит как символ, корона, герб, эмблема&#10;&#10;Автоматически созданное описание">
            <a:extLst>
              <a:ext uri="{FF2B5EF4-FFF2-40B4-BE49-F238E27FC236}">
                <a16:creationId xmlns:a16="http://schemas.microsoft.com/office/drawing/2014/main" id="{CC852035-478D-4C74-CF4E-5EC5809E1485}"/>
              </a:ext>
            </a:extLst>
          </p:cNvPr>
          <p:cNvPicPr>
            <a:picLocks noGrp="1" noRot="1" noMove="1" noResize="1" noEditPoints="1" noAdjustHandles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47483647" y="1051829875"/>
            <a:ext cx="1044630563" cy="11430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2B5199B-AD4A-4B9B-955E-018124DDA101}"/>
              </a:ext>
            </a:extLst>
          </p:cNvPr>
          <p:cNvSpPr txBox="1"/>
          <p:nvPr/>
        </p:nvSpPr>
        <p:spPr>
          <a:xfrm>
            <a:off x="425450" y="373626"/>
            <a:ext cx="1103993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b="1" dirty="0">
                <a:solidFill>
                  <a:schemeClr val="bg1"/>
                </a:solidFill>
                <a:latin typeface="Akrobat Black" pitchFamily="2" charset="-52"/>
              </a:rPr>
              <a:t>Демонстрация работы бота. Кнопки выбора 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B6C5C70-68EE-4E77-A737-B636FC6E4B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98570" y="3277313"/>
            <a:ext cx="9394859" cy="1391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0597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Рисунок 8" descr="Изображение выглядит как Графика, графический дизайн, Красочность, творческий подход&#10;&#10;Автоматически созданное описание">
            <a:extLst>
              <a:ext uri="{FF2B5EF4-FFF2-40B4-BE49-F238E27FC236}">
                <a16:creationId xmlns:a16="http://schemas.microsoft.com/office/drawing/2014/main" id="{CFA730DD-872B-8B41-2603-DC5B0513CD17}"/>
              </a:ext>
            </a:extLst>
          </p:cNvPr>
          <p:cNvPicPr>
            <a:picLocks noGrp="1" noRot="1" noChangeAspect="1" noMove="1" noResize="1" noEditPoints="1" noAdjustHandles="1" noChangeArrowheads="1" noCrop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0F0B8B80-D38A-6F50-4AC0-AA78AE9D8C6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25450" y="1292225"/>
            <a:ext cx="11341100" cy="5368925"/>
          </a:xfrm>
          <a:prstGeom prst="roundRect">
            <a:avLst>
              <a:gd name="adj" fmla="val 401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>
              <a:solidFill>
                <a:schemeClr val="tx1"/>
              </a:solidFill>
            </a:endParaRPr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id="{39A5B1B1-968B-0B11-0BE5-C44AEB6F8F3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147483647" y="891638425"/>
            <a:ext cx="1452154513" cy="145161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/>
          </a:p>
        </p:txBody>
      </p:sp>
      <p:pic>
        <p:nvPicPr>
          <p:cNvPr id="10247" name="Рисунок 13" descr="Изображение выглядит как Шрифт, Графика, снимок экрана, графический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06F34865-1819-3F77-7A3C-84C77E679D22}"/>
              </a:ext>
            </a:extLst>
          </p:cNvPr>
          <p:cNvPicPr>
            <a:picLocks noGrp="1" noRot="1" noMove="1" noResize="1" noEditPoints="1" noAdjustHandles="1" noChangeArrowheads="1" noCrop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47483647" y="1260782975"/>
            <a:ext cx="742950000" cy="737512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Овал 14">
            <a:extLst>
              <a:ext uri="{FF2B5EF4-FFF2-40B4-BE49-F238E27FC236}">
                <a16:creationId xmlns:a16="http://schemas.microsoft.com/office/drawing/2014/main" id="{B27D487B-8D5B-738D-65F8-9A3F71C5879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147483647" y="891638425"/>
            <a:ext cx="1448228625" cy="145161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/>
          </a:p>
        </p:txBody>
      </p:sp>
      <p:pic>
        <p:nvPicPr>
          <p:cNvPr id="10249" name="Рисунок 15">
            <a:extLst>
              <a:ext uri="{FF2B5EF4-FFF2-40B4-BE49-F238E27FC236}">
                <a16:creationId xmlns:a16="http://schemas.microsoft.com/office/drawing/2014/main" id="{20D6D29A-D6D0-AA6B-3ECB-3AD7D9677B0E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47483647" y="1051829875"/>
            <a:ext cx="1021600700" cy="11430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Овал 16">
            <a:extLst>
              <a:ext uri="{FF2B5EF4-FFF2-40B4-BE49-F238E27FC236}">
                <a16:creationId xmlns:a16="http://schemas.microsoft.com/office/drawing/2014/main" id="{C3A5117F-97AB-0371-8499-4C18A09933A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147483647" y="870645325"/>
            <a:ext cx="1452154513" cy="145161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/>
          </a:p>
        </p:txBody>
      </p:sp>
      <p:pic>
        <p:nvPicPr>
          <p:cNvPr id="10251" name="Рисунок 17" descr="Изображение выглядит как символ, корона, герб, эмблема&#10;&#10;Автоматически созданное описание">
            <a:extLst>
              <a:ext uri="{FF2B5EF4-FFF2-40B4-BE49-F238E27FC236}">
                <a16:creationId xmlns:a16="http://schemas.microsoft.com/office/drawing/2014/main" id="{CC852035-478D-4C74-CF4E-5EC5809E1485}"/>
              </a:ext>
            </a:extLst>
          </p:cNvPr>
          <p:cNvPicPr>
            <a:picLocks noGrp="1" noRot="1" noMove="1" noResize="1" noEditPoints="1" noAdjustHandles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47483647" y="1051829875"/>
            <a:ext cx="1044630563" cy="11430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2B5199B-AD4A-4B9B-955E-018124DDA101}"/>
              </a:ext>
            </a:extLst>
          </p:cNvPr>
          <p:cNvSpPr txBox="1"/>
          <p:nvPr/>
        </p:nvSpPr>
        <p:spPr>
          <a:xfrm>
            <a:off x="425450" y="373626"/>
            <a:ext cx="1163447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b="1" dirty="0">
                <a:solidFill>
                  <a:schemeClr val="bg1"/>
                </a:solidFill>
                <a:latin typeface="Akrobat Black" pitchFamily="2" charset="-52"/>
              </a:rPr>
              <a:t>Демонстрация работы бота. Интерфейс покупателя </a:t>
            </a:r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B234DF5-6F52-4F94-81DA-66533391E4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94994" y="1642736"/>
            <a:ext cx="7602011" cy="4667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5008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Рисунок 8" descr="Изображение выглядит как Графика, графический дизайн, Красочность, творческий подход&#10;&#10;Автоматически созданное описание">
            <a:extLst>
              <a:ext uri="{FF2B5EF4-FFF2-40B4-BE49-F238E27FC236}">
                <a16:creationId xmlns:a16="http://schemas.microsoft.com/office/drawing/2014/main" id="{CFA730DD-872B-8B41-2603-DC5B0513CD17}"/>
              </a:ext>
            </a:extLst>
          </p:cNvPr>
          <p:cNvPicPr>
            <a:picLocks noGrp="1" noRot="1" noChangeAspect="1" noMove="1" noResize="1" noEditPoints="1" noAdjustHandles="1" noChangeArrowheads="1" noCrop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0F0B8B80-D38A-6F50-4AC0-AA78AE9D8C6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25450" y="1292225"/>
            <a:ext cx="11341100" cy="5368925"/>
          </a:xfrm>
          <a:prstGeom prst="roundRect">
            <a:avLst>
              <a:gd name="adj" fmla="val 401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>
              <a:solidFill>
                <a:schemeClr val="tx1"/>
              </a:solidFill>
            </a:endParaRPr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id="{39A5B1B1-968B-0B11-0BE5-C44AEB6F8F3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147483647" y="891638425"/>
            <a:ext cx="1452154513" cy="145161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/>
          </a:p>
        </p:txBody>
      </p:sp>
      <p:pic>
        <p:nvPicPr>
          <p:cNvPr id="10247" name="Рисунок 13" descr="Изображение выглядит как Шрифт, Графика, снимок экрана, графический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06F34865-1819-3F77-7A3C-84C77E679D22}"/>
              </a:ext>
            </a:extLst>
          </p:cNvPr>
          <p:cNvPicPr>
            <a:picLocks noGrp="1" noRot="1" noMove="1" noResize="1" noEditPoints="1" noAdjustHandles="1" noChangeArrowheads="1" noCrop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47483647" y="1260782975"/>
            <a:ext cx="742950000" cy="737512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Овал 14">
            <a:extLst>
              <a:ext uri="{FF2B5EF4-FFF2-40B4-BE49-F238E27FC236}">
                <a16:creationId xmlns:a16="http://schemas.microsoft.com/office/drawing/2014/main" id="{B27D487B-8D5B-738D-65F8-9A3F71C5879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147483647" y="891638425"/>
            <a:ext cx="1448228625" cy="145161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/>
          </a:p>
        </p:txBody>
      </p:sp>
      <p:pic>
        <p:nvPicPr>
          <p:cNvPr id="10249" name="Рисунок 15">
            <a:extLst>
              <a:ext uri="{FF2B5EF4-FFF2-40B4-BE49-F238E27FC236}">
                <a16:creationId xmlns:a16="http://schemas.microsoft.com/office/drawing/2014/main" id="{20D6D29A-D6D0-AA6B-3ECB-3AD7D9677B0E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47483647" y="1051829875"/>
            <a:ext cx="1021600700" cy="11430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Овал 16">
            <a:extLst>
              <a:ext uri="{FF2B5EF4-FFF2-40B4-BE49-F238E27FC236}">
                <a16:creationId xmlns:a16="http://schemas.microsoft.com/office/drawing/2014/main" id="{C3A5117F-97AB-0371-8499-4C18A09933A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147483647" y="870645325"/>
            <a:ext cx="1452154513" cy="145161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/>
          </a:p>
        </p:txBody>
      </p:sp>
      <p:pic>
        <p:nvPicPr>
          <p:cNvPr id="10251" name="Рисунок 17" descr="Изображение выглядит как символ, корона, герб, эмблема&#10;&#10;Автоматически созданное описание">
            <a:extLst>
              <a:ext uri="{FF2B5EF4-FFF2-40B4-BE49-F238E27FC236}">
                <a16:creationId xmlns:a16="http://schemas.microsoft.com/office/drawing/2014/main" id="{CC852035-478D-4C74-CF4E-5EC5809E1485}"/>
              </a:ext>
            </a:extLst>
          </p:cNvPr>
          <p:cNvPicPr>
            <a:picLocks noGrp="1" noRot="1" noMove="1" noResize="1" noEditPoints="1" noAdjustHandles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47483647" y="1051829875"/>
            <a:ext cx="1044630563" cy="11430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2B5199B-AD4A-4B9B-955E-018124DDA101}"/>
              </a:ext>
            </a:extLst>
          </p:cNvPr>
          <p:cNvSpPr txBox="1"/>
          <p:nvPr/>
        </p:nvSpPr>
        <p:spPr>
          <a:xfrm>
            <a:off x="425450" y="373626"/>
            <a:ext cx="1163447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b="1" dirty="0">
                <a:solidFill>
                  <a:schemeClr val="bg1"/>
                </a:solidFill>
                <a:latin typeface="Akrobat Black" pitchFamily="2" charset="-52"/>
              </a:rPr>
              <a:t>Демонстрация работы бота. Интерфейс покупателя 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FE90393-73F9-422C-B74D-87A6190D24DD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72179" y="1463040"/>
            <a:ext cx="8248912" cy="5021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1579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Рисунок 8" descr="Изображение выглядит как Графика, графический дизайн, Красочность, творческий подход&#10;&#10;Автоматически созданное описание">
            <a:extLst>
              <a:ext uri="{FF2B5EF4-FFF2-40B4-BE49-F238E27FC236}">
                <a16:creationId xmlns:a16="http://schemas.microsoft.com/office/drawing/2014/main" id="{CFA730DD-872B-8B41-2603-DC5B0513CD17}"/>
              </a:ext>
            </a:extLst>
          </p:cNvPr>
          <p:cNvPicPr>
            <a:picLocks noGrp="1" noRot="1" noChangeAspect="1" noMove="1" noResize="1" noEditPoints="1" noAdjustHandles="1" noChangeArrowheads="1" noCrop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0F0B8B80-D38A-6F50-4AC0-AA78AE9D8C6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25450" y="1292225"/>
            <a:ext cx="11341100" cy="5368925"/>
          </a:xfrm>
          <a:prstGeom prst="roundRect">
            <a:avLst>
              <a:gd name="adj" fmla="val 401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>
              <a:solidFill>
                <a:schemeClr val="tx1"/>
              </a:solidFill>
            </a:endParaRPr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id="{39A5B1B1-968B-0B11-0BE5-C44AEB6F8F3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147483647" y="891638425"/>
            <a:ext cx="1452154513" cy="145161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/>
          </a:p>
        </p:txBody>
      </p:sp>
      <p:pic>
        <p:nvPicPr>
          <p:cNvPr id="10247" name="Рисунок 13" descr="Изображение выглядит как Шрифт, Графика, снимок экрана, графический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06F34865-1819-3F77-7A3C-84C77E679D22}"/>
              </a:ext>
            </a:extLst>
          </p:cNvPr>
          <p:cNvPicPr>
            <a:picLocks noGrp="1" noRot="1" noMove="1" noResize="1" noEditPoints="1" noAdjustHandles="1" noChangeArrowheads="1" noCrop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47483647" y="1260782975"/>
            <a:ext cx="742950000" cy="737512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Овал 14">
            <a:extLst>
              <a:ext uri="{FF2B5EF4-FFF2-40B4-BE49-F238E27FC236}">
                <a16:creationId xmlns:a16="http://schemas.microsoft.com/office/drawing/2014/main" id="{B27D487B-8D5B-738D-65F8-9A3F71C5879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147483647" y="891638425"/>
            <a:ext cx="1448228625" cy="145161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/>
          </a:p>
        </p:txBody>
      </p:sp>
      <p:pic>
        <p:nvPicPr>
          <p:cNvPr id="10249" name="Рисунок 15">
            <a:extLst>
              <a:ext uri="{FF2B5EF4-FFF2-40B4-BE49-F238E27FC236}">
                <a16:creationId xmlns:a16="http://schemas.microsoft.com/office/drawing/2014/main" id="{20D6D29A-D6D0-AA6B-3ECB-3AD7D9677B0E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47483647" y="1051829875"/>
            <a:ext cx="1021600700" cy="11430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Овал 16">
            <a:extLst>
              <a:ext uri="{FF2B5EF4-FFF2-40B4-BE49-F238E27FC236}">
                <a16:creationId xmlns:a16="http://schemas.microsoft.com/office/drawing/2014/main" id="{C3A5117F-97AB-0371-8499-4C18A09933A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147483647" y="870645325"/>
            <a:ext cx="1452154513" cy="145161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/>
          </a:p>
        </p:txBody>
      </p:sp>
      <p:pic>
        <p:nvPicPr>
          <p:cNvPr id="10251" name="Рисунок 17" descr="Изображение выглядит как символ, корона, герб, эмблема&#10;&#10;Автоматически созданное описание">
            <a:extLst>
              <a:ext uri="{FF2B5EF4-FFF2-40B4-BE49-F238E27FC236}">
                <a16:creationId xmlns:a16="http://schemas.microsoft.com/office/drawing/2014/main" id="{CC852035-478D-4C74-CF4E-5EC5809E1485}"/>
              </a:ext>
            </a:extLst>
          </p:cNvPr>
          <p:cNvPicPr>
            <a:picLocks noGrp="1" noRot="1" noMove="1" noResize="1" noEditPoints="1" noAdjustHandles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47483647" y="1051829875"/>
            <a:ext cx="1044630563" cy="11430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2B5199B-AD4A-4B9B-955E-018124DDA101}"/>
              </a:ext>
            </a:extLst>
          </p:cNvPr>
          <p:cNvSpPr txBox="1"/>
          <p:nvPr/>
        </p:nvSpPr>
        <p:spPr>
          <a:xfrm>
            <a:off x="425450" y="373626"/>
            <a:ext cx="1163447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b="1" dirty="0">
                <a:solidFill>
                  <a:schemeClr val="bg1"/>
                </a:solidFill>
                <a:latin typeface="Akrobat Black" pitchFamily="2" charset="-52"/>
              </a:rPr>
              <a:t>Демонстрация работы бота. Интерфейс покупателя </a:t>
            </a:r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C02B66D-C074-4CB2-85F1-7D2BBE5081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23655" y="1467167"/>
            <a:ext cx="8344690" cy="5019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064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Рисунок 8" descr="Изображение выглядит как Графика, графический дизайн, Красочность, творческий подход&#10;&#10;Автоматически созданное описание">
            <a:extLst>
              <a:ext uri="{FF2B5EF4-FFF2-40B4-BE49-F238E27FC236}">
                <a16:creationId xmlns:a16="http://schemas.microsoft.com/office/drawing/2014/main" id="{CFA730DD-872B-8B41-2603-DC5B0513CD17}"/>
              </a:ext>
            </a:extLst>
          </p:cNvPr>
          <p:cNvPicPr>
            <a:picLocks noGrp="1" noRot="1" noChangeAspect="1" noMove="1" noResize="1" noEditPoints="1" noAdjustHandles="1" noChangeArrowheads="1" noCrop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0F0B8B80-D38A-6F50-4AC0-AA78AE9D8C6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25450" y="1292225"/>
            <a:ext cx="11341100" cy="5368925"/>
          </a:xfrm>
          <a:prstGeom prst="roundRect">
            <a:avLst>
              <a:gd name="adj" fmla="val 401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>
              <a:solidFill>
                <a:schemeClr val="tx1"/>
              </a:solidFill>
            </a:endParaRPr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id="{39A5B1B1-968B-0B11-0BE5-C44AEB6F8F3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147483647" y="891638425"/>
            <a:ext cx="1452154513" cy="145161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/>
          </a:p>
        </p:txBody>
      </p:sp>
      <p:pic>
        <p:nvPicPr>
          <p:cNvPr id="10247" name="Рисунок 13" descr="Изображение выглядит как Шрифт, Графика, снимок экрана, графический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06F34865-1819-3F77-7A3C-84C77E679D22}"/>
              </a:ext>
            </a:extLst>
          </p:cNvPr>
          <p:cNvPicPr>
            <a:picLocks noGrp="1" noRot="1" noMove="1" noResize="1" noEditPoints="1" noAdjustHandles="1" noChangeArrowheads="1" noCrop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47483647" y="1260782975"/>
            <a:ext cx="742950000" cy="737512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Овал 14">
            <a:extLst>
              <a:ext uri="{FF2B5EF4-FFF2-40B4-BE49-F238E27FC236}">
                <a16:creationId xmlns:a16="http://schemas.microsoft.com/office/drawing/2014/main" id="{B27D487B-8D5B-738D-65F8-9A3F71C5879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147483647" y="891638425"/>
            <a:ext cx="1448228625" cy="145161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/>
          </a:p>
        </p:txBody>
      </p:sp>
      <p:pic>
        <p:nvPicPr>
          <p:cNvPr id="10249" name="Рисунок 15">
            <a:extLst>
              <a:ext uri="{FF2B5EF4-FFF2-40B4-BE49-F238E27FC236}">
                <a16:creationId xmlns:a16="http://schemas.microsoft.com/office/drawing/2014/main" id="{20D6D29A-D6D0-AA6B-3ECB-3AD7D9677B0E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47483647" y="1051829875"/>
            <a:ext cx="1021600700" cy="11430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Овал 16">
            <a:extLst>
              <a:ext uri="{FF2B5EF4-FFF2-40B4-BE49-F238E27FC236}">
                <a16:creationId xmlns:a16="http://schemas.microsoft.com/office/drawing/2014/main" id="{C3A5117F-97AB-0371-8499-4C18A09933A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147483647" y="870645325"/>
            <a:ext cx="1452154513" cy="145161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/>
          </a:p>
        </p:txBody>
      </p:sp>
      <p:pic>
        <p:nvPicPr>
          <p:cNvPr id="10251" name="Рисунок 17" descr="Изображение выглядит как символ, корона, герб, эмблема&#10;&#10;Автоматически созданное описание">
            <a:extLst>
              <a:ext uri="{FF2B5EF4-FFF2-40B4-BE49-F238E27FC236}">
                <a16:creationId xmlns:a16="http://schemas.microsoft.com/office/drawing/2014/main" id="{CC852035-478D-4C74-CF4E-5EC5809E1485}"/>
              </a:ext>
            </a:extLst>
          </p:cNvPr>
          <p:cNvPicPr>
            <a:picLocks noGrp="1" noRot="1" noMove="1" noResize="1" noEditPoints="1" noAdjustHandles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47483647" y="1051829875"/>
            <a:ext cx="1044630563" cy="11430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2B5199B-AD4A-4B9B-955E-018124DDA101}"/>
              </a:ext>
            </a:extLst>
          </p:cNvPr>
          <p:cNvSpPr txBox="1"/>
          <p:nvPr/>
        </p:nvSpPr>
        <p:spPr>
          <a:xfrm>
            <a:off x="425450" y="373626"/>
            <a:ext cx="1163447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b="1" dirty="0">
                <a:solidFill>
                  <a:schemeClr val="bg1"/>
                </a:solidFill>
                <a:latin typeface="Akrobat Black" pitchFamily="2" charset="-52"/>
              </a:rPr>
              <a:t>Демонстрация работы бота. Интерфейс продавца </a:t>
            </a:r>
            <a:endParaRPr lang="ru-RU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D48382F-9033-4B99-8443-DD732B8FF1A6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99210" y="1329769"/>
            <a:ext cx="5593580" cy="5331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8751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Рисунок 8" descr="Изображение выглядит как Графика, графический дизайн, Красочность, творческий подход&#10;&#10;Автоматически созданное описание">
            <a:extLst>
              <a:ext uri="{FF2B5EF4-FFF2-40B4-BE49-F238E27FC236}">
                <a16:creationId xmlns:a16="http://schemas.microsoft.com/office/drawing/2014/main" id="{CFA730DD-872B-8B41-2603-DC5B0513CD17}"/>
              </a:ext>
            </a:extLst>
          </p:cNvPr>
          <p:cNvPicPr>
            <a:picLocks noGrp="1" noRot="1" noChangeAspect="1" noMove="1" noResize="1" noEditPoints="1" noAdjustHandles="1" noChangeArrowheads="1" noCrop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0F0B8B80-D38A-6F50-4AC0-AA78AE9D8C6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25450" y="1292225"/>
            <a:ext cx="11341100" cy="5368925"/>
          </a:xfrm>
          <a:prstGeom prst="roundRect">
            <a:avLst>
              <a:gd name="adj" fmla="val 401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>
              <a:solidFill>
                <a:schemeClr val="tx1"/>
              </a:solidFill>
            </a:endParaRPr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id="{39A5B1B1-968B-0B11-0BE5-C44AEB6F8F3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147483647" y="891638425"/>
            <a:ext cx="1452154513" cy="145161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/>
          </a:p>
        </p:txBody>
      </p:sp>
      <p:pic>
        <p:nvPicPr>
          <p:cNvPr id="10247" name="Рисунок 13" descr="Изображение выглядит как Шрифт, Графика, снимок экрана, графический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06F34865-1819-3F77-7A3C-84C77E679D22}"/>
              </a:ext>
            </a:extLst>
          </p:cNvPr>
          <p:cNvPicPr>
            <a:picLocks noGrp="1" noRot="1" noMove="1" noResize="1" noEditPoints="1" noAdjustHandles="1" noChangeArrowheads="1" noCrop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47483647" y="1260782975"/>
            <a:ext cx="742950000" cy="737512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Овал 14">
            <a:extLst>
              <a:ext uri="{FF2B5EF4-FFF2-40B4-BE49-F238E27FC236}">
                <a16:creationId xmlns:a16="http://schemas.microsoft.com/office/drawing/2014/main" id="{B27D487B-8D5B-738D-65F8-9A3F71C5879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147483647" y="891638425"/>
            <a:ext cx="1448228625" cy="145161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/>
          </a:p>
        </p:txBody>
      </p:sp>
      <p:pic>
        <p:nvPicPr>
          <p:cNvPr id="10249" name="Рисунок 15">
            <a:extLst>
              <a:ext uri="{FF2B5EF4-FFF2-40B4-BE49-F238E27FC236}">
                <a16:creationId xmlns:a16="http://schemas.microsoft.com/office/drawing/2014/main" id="{20D6D29A-D6D0-AA6B-3ECB-3AD7D9677B0E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47483647" y="1051829875"/>
            <a:ext cx="1021600700" cy="11430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Овал 16">
            <a:extLst>
              <a:ext uri="{FF2B5EF4-FFF2-40B4-BE49-F238E27FC236}">
                <a16:creationId xmlns:a16="http://schemas.microsoft.com/office/drawing/2014/main" id="{C3A5117F-97AB-0371-8499-4C18A09933A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147483647" y="870645325"/>
            <a:ext cx="1452154513" cy="145161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/>
          </a:p>
        </p:txBody>
      </p:sp>
      <p:pic>
        <p:nvPicPr>
          <p:cNvPr id="10251" name="Рисунок 17" descr="Изображение выглядит как символ, корона, герб, эмблема&#10;&#10;Автоматически созданное описание">
            <a:extLst>
              <a:ext uri="{FF2B5EF4-FFF2-40B4-BE49-F238E27FC236}">
                <a16:creationId xmlns:a16="http://schemas.microsoft.com/office/drawing/2014/main" id="{CC852035-478D-4C74-CF4E-5EC5809E1485}"/>
              </a:ext>
            </a:extLst>
          </p:cNvPr>
          <p:cNvPicPr>
            <a:picLocks noGrp="1" noRot="1" noMove="1" noResize="1" noEditPoints="1" noAdjustHandles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47483647" y="1051829875"/>
            <a:ext cx="1044630563" cy="11430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2B5199B-AD4A-4B9B-955E-018124DDA101}"/>
              </a:ext>
            </a:extLst>
          </p:cNvPr>
          <p:cNvSpPr txBox="1"/>
          <p:nvPr/>
        </p:nvSpPr>
        <p:spPr>
          <a:xfrm>
            <a:off x="425450" y="373626"/>
            <a:ext cx="1163447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b="1" dirty="0">
                <a:solidFill>
                  <a:schemeClr val="bg1"/>
                </a:solidFill>
                <a:latin typeface="Akrobat Black" pitchFamily="2" charset="-52"/>
              </a:rPr>
              <a:t>Демонстрация работы бота. Интерфейс продавца 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267FD23-C306-4B9E-8764-948768B1E9DF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76100" y="1288970"/>
            <a:ext cx="5639800" cy="5375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1998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Рисунок 8" descr="Изображение выглядит как Графика, графический дизайн, Красочность, творческий подход&#10;&#10;Автоматически созданное описание">
            <a:extLst>
              <a:ext uri="{FF2B5EF4-FFF2-40B4-BE49-F238E27FC236}">
                <a16:creationId xmlns:a16="http://schemas.microsoft.com/office/drawing/2014/main" id="{CFA730DD-872B-8B41-2603-DC5B0513CD17}"/>
              </a:ext>
            </a:extLst>
          </p:cNvPr>
          <p:cNvPicPr>
            <a:picLocks noGrp="1" noRot="1" noChangeAspect="1" noMove="1" noResize="1" noEditPoints="1" noAdjustHandles="1" noChangeArrowheads="1" noCrop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0F0B8B80-D38A-6F50-4AC0-AA78AE9D8C6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25450" y="1292225"/>
            <a:ext cx="11341100" cy="5368925"/>
          </a:xfrm>
          <a:prstGeom prst="roundRect">
            <a:avLst>
              <a:gd name="adj" fmla="val 401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>
              <a:solidFill>
                <a:schemeClr val="tx1"/>
              </a:solidFill>
            </a:endParaRPr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id="{39A5B1B1-968B-0B11-0BE5-C44AEB6F8F3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147483647" y="891638425"/>
            <a:ext cx="1452154513" cy="145161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/>
          </a:p>
        </p:txBody>
      </p:sp>
      <p:pic>
        <p:nvPicPr>
          <p:cNvPr id="10247" name="Рисунок 13" descr="Изображение выглядит как Шрифт, Графика, снимок экрана, графический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06F34865-1819-3F77-7A3C-84C77E679D22}"/>
              </a:ext>
            </a:extLst>
          </p:cNvPr>
          <p:cNvPicPr>
            <a:picLocks noGrp="1" noRot="1" noMove="1" noResize="1" noEditPoints="1" noAdjustHandles="1" noChangeArrowheads="1" noCrop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47483647" y="1260782975"/>
            <a:ext cx="742950000" cy="737512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Овал 14">
            <a:extLst>
              <a:ext uri="{FF2B5EF4-FFF2-40B4-BE49-F238E27FC236}">
                <a16:creationId xmlns:a16="http://schemas.microsoft.com/office/drawing/2014/main" id="{B27D487B-8D5B-738D-65F8-9A3F71C5879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147483647" y="891638425"/>
            <a:ext cx="1448228625" cy="145161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/>
          </a:p>
        </p:txBody>
      </p:sp>
      <p:pic>
        <p:nvPicPr>
          <p:cNvPr id="10249" name="Рисунок 15">
            <a:extLst>
              <a:ext uri="{FF2B5EF4-FFF2-40B4-BE49-F238E27FC236}">
                <a16:creationId xmlns:a16="http://schemas.microsoft.com/office/drawing/2014/main" id="{20D6D29A-D6D0-AA6B-3ECB-3AD7D9677B0E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47483647" y="1051829875"/>
            <a:ext cx="1021600700" cy="11430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Овал 16">
            <a:extLst>
              <a:ext uri="{FF2B5EF4-FFF2-40B4-BE49-F238E27FC236}">
                <a16:creationId xmlns:a16="http://schemas.microsoft.com/office/drawing/2014/main" id="{C3A5117F-97AB-0371-8499-4C18A09933A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147483647" y="870645325"/>
            <a:ext cx="1452154513" cy="145161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/>
          </a:p>
        </p:txBody>
      </p:sp>
      <p:pic>
        <p:nvPicPr>
          <p:cNvPr id="10251" name="Рисунок 17" descr="Изображение выглядит как символ, корона, герб, эмблема&#10;&#10;Автоматически созданное описание">
            <a:extLst>
              <a:ext uri="{FF2B5EF4-FFF2-40B4-BE49-F238E27FC236}">
                <a16:creationId xmlns:a16="http://schemas.microsoft.com/office/drawing/2014/main" id="{CC852035-478D-4C74-CF4E-5EC5809E1485}"/>
              </a:ext>
            </a:extLst>
          </p:cNvPr>
          <p:cNvPicPr>
            <a:picLocks noGrp="1" noRot="1" noMove="1" noResize="1" noEditPoints="1" noAdjustHandles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47483647" y="1051829875"/>
            <a:ext cx="1044630563" cy="11430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2B5199B-AD4A-4B9B-955E-018124DDA101}"/>
              </a:ext>
            </a:extLst>
          </p:cNvPr>
          <p:cNvSpPr txBox="1"/>
          <p:nvPr/>
        </p:nvSpPr>
        <p:spPr>
          <a:xfrm>
            <a:off x="425450" y="410210"/>
            <a:ext cx="127114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b="1" dirty="0">
                <a:solidFill>
                  <a:schemeClr val="bg1"/>
                </a:solidFill>
                <a:latin typeface="Akrobat Black" pitchFamily="2" charset="-52"/>
              </a:rPr>
              <a:t>Демонстрация работы бота. Интерфейс администратора </a:t>
            </a:r>
            <a:endParaRPr lang="ru-RU" sz="1600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42D1C05-A49E-4E17-A586-A2269F961B78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49529" y="1439716"/>
            <a:ext cx="8492941" cy="5073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4634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Рисунок 8" descr="Изображение выглядит как Графика, графический дизайн, Красочность, творческий подход&#10;&#10;Автоматически созданное описание">
            <a:extLst>
              <a:ext uri="{FF2B5EF4-FFF2-40B4-BE49-F238E27FC236}">
                <a16:creationId xmlns:a16="http://schemas.microsoft.com/office/drawing/2014/main" id="{CFA730DD-872B-8B41-2603-DC5B0513CD17}"/>
              </a:ext>
            </a:extLst>
          </p:cNvPr>
          <p:cNvPicPr>
            <a:picLocks noGrp="1" noRot="1" noChangeAspect="1" noMove="1" noResize="1" noEditPoints="1" noAdjustHandles="1" noChangeArrowheads="1" noCrop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0F0B8B80-D38A-6F50-4AC0-AA78AE9D8C6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25450" y="1292225"/>
            <a:ext cx="11341100" cy="5368925"/>
          </a:xfrm>
          <a:prstGeom prst="roundRect">
            <a:avLst>
              <a:gd name="adj" fmla="val 401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>
              <a:solidFill>
                <a:schemeClr val="tx1"/>
              </a:solidFill>
            </a:endParaRPr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id="{39A5B1B1-968B-0B11-0BE5-C44AEB6F8F3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147483647" y="891638425"/>
            <a:ext cx="1452154513" cy="145161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/>
          </a:p>
        </p:txBody>
      </p:sp>
      <p:pic>
        <p:nvPicPr>
          <p:cNvPr id="10247" name="Рисунок 13" descr="Изображение выглядит как Шрифт, Графика, снимок экрана, графический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06F34865-1819-3F77-7A3C-84C77E679D22}"/>
              </a:ext>
            </a:extLst>
          </p:cNvPr>
          <p:cNvPicPr>
            <a:picLocks noGrp="1" noRot="1" noMove="1" noResize="1" noEditPoints="1" noAdjustHandles="1" noChangeArrowheads="1" noCrop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47483647" y="1260782975"/>
            <a:ext cx="742950000" cy="737512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Овал 14">
            <a:extLst>
              <a:ext uri="{FF2B5EF4-FFF2-40B4-BE49-F238E27FC236}">
                <a16:creationId xmlns:a16="http://schemas.microsoft.com/office/drawing/2014/main" id="{B27D487B-8D5B-738D-65F8-9A3F71C5879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147483647" y="891638425"/>
            <a:ext cx="1448228625" cy="145161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/>
          </a:p>
        </p:txBody>
      </p:sp>
      <p:pic>
        <p:nvPicPr>
          <p:cNvPr id="10249" name="Рисунок 15">
            <a:extLst>
              <a:ext uri="{FF2B5EF4-FFF2-40B4-BE49-F238E27FC236}">
                <a16:creationId xmlns:a16="http://schemas.microsoft.com/office/drawing/2014/main" id="{20D6D29A-D6D0-AA6B-3ECB-3AD7D9677B0E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47483647" y="1051829875"/>
            <a:ext cx="1021600700" cy="11430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Овал 16">
            <a:extLst>
              <a:ext uri="{FF2B5EF4-FFF2-40B4-BE49-F238E27FC236}">
                <a16:creationId xmlns:a16="http://schemas.microsoft.com/office/drawing/2014/main" id="{C3A5117F-97AB-0371-8499-4C18A09933A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147483647" y="870645325"/>
            <a:ext cx="1452154513" cy="145161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/>
          </a:p>
        </p:txBody>
      </p:sp>
      <p:pic>
        <p:nvPicPr>
          <p:cNvPr id="10251" name="Рисунок 17" descr="Изображение выглядит как символ, корона, герб, эмблема&#10;&#10;Автоматически созданное описание">
            <a:extLst>
              <a:ext uri="{FF2B5EF4-FFF2-40B4-BE49-F238E27FC236}">
                <a16:creationId xmlns:a16="http://schemas.microsoft.com/office/drawing/2014/main" id="{CC852035-478D-4C74-CF4E-5EC5809E1485}"/>
              </a:ext>
            </a:extLst>
          </p:cNvPr>
          <p:cNvPicPr>
            <a:picLocks noGrp="1" noRot="1" noMove="1" noResize="1" noEditPoints="1" noAdjustHandles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47483647" y="1051829875"/>
            <a:ext cx="1044630563" cy="11430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2B5199B-AD4A-4B9B-955E-018124DDA101}"/>
              </a:ext>
            </a:extLst>
          </p:cNvPr>
          <p:cNvSpPr txBox="1"/>
          <p:nvPr/>
        </p:nvSpPr>
        <p:spPr>
          <a:xfrm>
            <a:off x="425450" y="410210"/>
            <a:ext cx="127114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b="1" dirty="0">
                <a:solidFill>
                  <a:schemeClr val="bg1"/>
                </a:solidFill>
                <a:latin typeface="Akrobat Black" pitchFamily="2" charset="-52"/>
              </a:rPr>
              <a:t> Информационный стек технологий</a:t>
            </a:r>
            <a:endParaRPr lang="ru-RU" sz="1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74E74EA-18A4-4A00-BD61-03410F962010}"/>
              </a:ext>
            </a:extLst>
          </p:cNvPr>
          <p:cNvSpPr txBox="1"/>
          <p:nvPr/>
        </p:nvSpPr>
        <p:spPr>
          <a:xfrm>
            <a:off x="690880" y="1544320"/>
            <a:ext cx="881888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hangingPunct="1">
              <a:lnSpc>
                <a:spcPct val="150000"/>
              </a:lnSpc>
              <a:buFontTx/>
              <a:buAutoNum type="arabicPeriod"/>
            </a:pPr>
            <a:r>
              <a:rPr lang="ru-RU" altLang="zh-CN" sz="2000" b="1" dirty="0">
                <a:solidFill>
                  <a:srgbClr val="070823"/>
                </a:solidFill>
                <a:latin typeface="Akrobat" panose="00000500000000000000" pitchFamily="2" charset="-52"/>
                <a:cs typeface="等线" panose="02010600030101010101" pitchFamily="2" charset="-122"/>
              </a:rPr>
              <a:t>Среда разработки </a:t>
            </a:r>
            <a:r>
              <a:rPr lang="en-US" altLang="zh-CN" sz="2000" b="1" dirty="0">
                <a:solidFill>
                  <a:srgbClr val="070823"/>
                </a:solidFill>
                <a:latin typeface="Akrobat" panose="00000500000000000000" pitchFamily="2" charset="-52"/>
                <a:cs typeface="等线" panose="02010600030101010101" pitchFamily="2" charset="-122"/>
              </a:rPr>
              <a:t>PyCharm</a:t>
            </a:r>
            <a:endParaRPr lang="ru-RU" altLang="zh-CN" sz="2000" b="1" dirty="0">
              <a:solidFill>
                <a:srgbClr val="070823"/>
              </a:solidFill>
              <a:latin typeface="Akrobat" panose="00000500000000000000" pitchFamily="2" charset="-52"/>
              <a:cs typeface="等线" panose="02010600030101010101" pitchFamily="2" charset="-122"/>
            </a:endParaRPr>
          </a:p>
          <a:p>
            <a:pPr eaLnBrk="1" hangingPunct="1">
              <a:lnSpc>
                <a:spcPct val="150000"/>
              </a:lnSpc>
              <a:buFontTx/>
              <a:buAutoNum type="arabicPeriod"/>
            </a:pPr>
            <a:r>
              <a:rPr lang="ru-RU" altLang="zh-CN" sz="2000" b="1" dirty="0">
                <a:solidFill>
                  <a:srgbClr val="070823"/>
                </a:solidFill>
                <a:latin typeface="Akrobat" panose="00000500000000000000" pitchFamily="2" charset="-52"/>
                <a:cs typeface="等线" panose="02010600030101010101" pitchFamily="2" charset="-122"/>
              </a:rPr>
              <a:t>Язык программирования </a:t>
            </a:r>
            <a:r>
              <a:rPr lang="en-US" altLang="zh-CN" sz="2000" b="1" dirty="0">
                <a:solidFill>
                  <a:srgbClr val="070823"/>
                </a:solidFill>
                <a:latin typeface="Akrobat" panose="00000500000000000000" pitchFamily="2" charset="-52"/>
                <a:cs typeface="等线" panose="02010600030101010101" pitchFamily="2" charset="-122"/>
              </a:rPr>
              <a:t>Python 3</a:t>
            </a:r>
            <a:endParaRPr lang="ru-RU" altLang="zh-CN" sz="2000" b="1" dirty="0">
              <a:solidFill>
                <a:srgbClr val="070823"/>
              </a:solidFill>
              <a:latin typeface="Akrobat" panose="00000500000000000000" pitchFamily="2" charset="-52"/>
              <a:cs typeface="等线" panose="02010600030101010101" pitchFamily="2" charset="-122"/>
            </a:endParaRPr>
          </a:p>
          <a:p>
            <a:pPr eaLnBrk="1" hangingPunct="1">
              <a:lnSpc>
                <a:spcPct val="150000"/>
              </a:lnSpc>
              <a:buFontTx/>
              <a:buAutoNum type="arabicPeriod"/>
            </a:pPr>
            <a:r>
              <a:rPr lang="ru-RU" altLang="zh-CN" sz="2000" b="1" dirty="0">
                <a:solidFill>
                  <a:srgbClr val="070823"/>
                </a:solidFill>
                <a:latin typeface="Akrobat" panose="00000500000000000000" pitchFamily="2" charset="-52"/>
                <a:cs typeface="等线" panose="02010600030101010101" pitchFamily="2" charset="-122"/>
              </a:rPr>
              <a:t>Библиотека </a:t>
            </a:r>
            <a:r>
              <a:rPr lang="en-US" altLang="zh-CN" sz="2000" b="1" dirty="0" err="1">
                <a:solidFill>
                  <a:srgbClr val="070823"/>
                </a:solidFill>
                <a:latin typeface="Akrobat" panose="00000500000000000000" pitchFamily="2" charset="-52"/>
                <a:cs typeface="等线" panose="02010600030101010101" pitchFamily="2" charset="-122"/>
              </a:rPr>
              <a:t>pyTelegramBotAPI</a:t>
            </a:r>
            <a:r>
              <a:rPr lang="en-US" altLang="zh-CN" sz="2000" b="1" dirty="0">
                <a:solidFill>
                  <a:srgbClr val="070823"/>
                </a:solidFill>
                <a:latin typeface="Akrobat" panose="00000500000000000000" pitchFamily="2" charset="-52"/>
                <a:cs typeface="等线" panose="02010600030101010101" pitchFamily="2" charset="-122"/>
              </a:rPr>
              <a:t> 4.27.0</a:t>
            </a:r>
            <a:endParaRPr lang="ru-RU" altLang="zh-CN" sz="2000" b="1" dirty="0">
              <a:solidFill>
                <a:srgbClr val="070823"/>
              </a:solidFill>
              <a:latin typeface="Akrobat" panose="00000500000000000000" pitchFamily="2" charset="-52"/>
              <a:cs typeface="等线" panose="02010600030101010101" pitchFamily="2" charset="-122"/>
            </a:endParaRPr>
          </a:p>
          <a:p>
            <a:pPr eaLnBrk="1" hangingPunct="1">
              <a:lnSpc>
                <a:spcPct val="150000"/>
              </a:lnSpc>
              <a:buFontTx/>
              <a:buAutoNum type="arabicPeriod"/>
            </a:pPr>
            <a:r>
              <a:rPr lang="ru-RU" altLang="zh-CN" sz="2000" b="1" dirty="0">
                <a:solidFill>
                  <a:srgbClr val="070823"/>
                </a:solidFill>
                <a:latin typeface="Akrobat" panose="00000500000000000000" pitchFamily="2" charset="-52"/>
                <a:cs typeface="等线" panose="02010600030101010101" pitchFamily="2" charset="-122"/>
              </a:rPr>
              <a:t>Платформа </a:t>
            </a:r>
            <a:r>
              <a:rPr lang="en-US" altLang="zh-CN" sz="2000" b="1" dirty="0">
                <a:solidFill>
                  <a:srgbClr val="070823"/>
                </a:solidFill>
                <a:latin typeface="Akrobat" panose="00000500000000000000" pitchFamily="2" charset="-52"/>
                <a:cs typeface="等线" panose="02010600030101010101" pitchFamily="2" charset="-122"/>
              </a:rPr>
              <a:t>Telegram</a:t>
            </a:r>
            <a:endParaRPr lang="ru-RU" altLang="zh-CN" sz="2000" b="1" dirty="0">
              <a:solidFill>
                <a:srgbClr val="070823"/>
              </a:solidFill>
              <a:latin typeface="Akrobat" panose="00000500000000000000" pitchFamily="2" charset="-52"/>
              <a:cs typeface="等线" panose="02010600030101010101" pitchFamily="2" charset="-122"/>
            </a:endParaRPr>
          </a:p>
          <a:p>
            <a:endParaRPr lang="ru-RU" sz="2000" b="1" dirty="0">
              <a:solidFill>
                <a:srgbClr val="070823"/>
              </a:solidFill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F507FE8-ED0A-437E-A163-B39B20CC3E68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74718" y="3696915"/>
            <a:ext cx="2143482" cy="2143482"/>
          </a:xfrm>
          <a:prstGeom prst="rect">
            <a:avLst/>
          </a:prstGeom>
        </p:spPr>
      </p:pic>
      <p:pic>
        <p:nvPicPr>
          <p:cNvPr id="3074" name="Picture 2" descr="Python (programming language) - Wikipedia">
            <a:extLst>
              <a:ext uri="{FF2B5EF4-FFF2-40B4-BE49-F238E27FC236}">
                <a16:creationId xmlns:a16="http://schemas.microsoft.com/office/drawing/2014/main" id="{DCD1149B-CEDF-4648-9755-6D46D6D561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00320" y="3791089"/>
            <a:ext cx="2186286" cy="2401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Telegram — Википедия">
            <a:extLst>
              <a:ext uri="{FF2B5EF4-FFF2-40B4-BE49-F238E27FC236}">
                <a16:creationId xmlns:a16="http://schemas.microsoft.com/office/drawing/2014/main" id="{72D39D65-77A8-4DE8-85B9-714AF59B91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458101" y="3696915"/>
            <a:ext cx="2216204" cy="2216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6267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44DFAB-BDAE-0282-9131-CE344AC15E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Рисунок 8" descr="Изображение выглядит как Графика, графический дизайн, Красочность, творческий подход&#10;&#10;Автоматически созданное описание">
            <a:extLst>
              <a:ext uri="{FF2B5EF4-FFF2-40B4-BE49-F238E27FC236}">
                <a16:creationId xmlns:a16="http://schemas.microsoft.com/office/drawing/2014/main" id="{903C56B9-A235-C384-319F-F9B9EDB32D16}"/>
              </a:ext>
            </a:extLst>
          </p:cNvPr>
          <p:cNvPicPr>
            <a:picLocks noGrp="1" noRot="1" noChangeAspect="1" noMove="1" noResize="1" noEditPoints="1" noAdjustHandles="1" noChangeArrowheads="1" noCrop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60C60102-17A3-9B77-9766-B8BFAF054A1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25450" y="1292225"/>
            <a:ext cx="11341100" cy="5368925"/>
          </a:xfrm>
          <a:prstGeom prst="roundRect">
            <a:avLst>
              <a:gd name="adj" fmla="val 401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>
              <a:solidFill>
                <a:schemeClr val="tx1"/>
              </a:solidFill>
            </a:endParaRPr>
          </a:p>
        </p:txBody>
      </p:sp>
      <p:sp>
        <p:nvSpPr>
          <p:cNvPr id="10244" name="TextBox 4">
            <a:extLst>
              <a:ext uri="{FF2B5EF4-FFF2-40B4-BE49-F238E27FC236}">
                <a16:creationId xmlns:a16="http://schemas.microsoft.com/office/drawing/2014/main" id="{FE3D46CD-2727-F723-2818-BAFFA00A7D75}"/>
              </a:ext>
            </a:extLst>
          </p:cNvPr>
          <p:cNvSpPr txBox="1">
            <a:spLocks noGrp="1" noRot="1" noMove="1" noResize="1" noEditPoints="1" noAdjustHandles="1" noChangeArrowheads="1"/>
          </p:cNvSpPr>
          <p:nvPr/>
        </p:nvSpPr>
        <p:spPr bwMode="auto">
          <a:xfrm>
            <a:off x="425450" y="315913"/>
            <a:ext cx="7608888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pPr eaLnBrk="1" hangingPunct="1"/>
            <a:r>
              <a:rPr lang="ru-RU" altLang="zh-CN" sz="5400" b="1" dirty="0">
                <a:solidFill>
                  <a:schemeClr val="bg1"/>
                </a:solidFill>
                <a:latin typeface="Akrobat Black" pitchFamily="2" charset="-52"/>
                <a:cs typeface="等线" panose="02010600030101010101" pitchFamily="2" charset="-122"/>
              </a:rPr>
              <a:t>Наша команда</a:t>
            </a:r>
            <a:r>
              <a:rPr lang="en-US" altLang="zh-CN" sz="5400" b="1" dirty="0">
                <a:solidFill>
                  <a:schemeClr val="bg1"/>
                </a:solidFill>
                <a:latin typeface="Akrobat Black" pitchFamily="2" charset="-52"/>
                <a:cs typeface="等线" panose="02010600030101010101" pitchFamily="2" charset="-122"/>
              </a:rPr>
              <a:t> </a:t>
            </a:r>
            <a:endParaRPr lang="ru-RU" altLang="zh-CN" sz="5400" b="1" dirty="0">
              <a:solidFill>
                <a:schemeClr val="bg1"/>
              </a:solidFill>
              <a:latin typeface="Akrobat Black" pitchFamily="2" charset="-52"/>
              <a:cs typeface="等线" panose="02010600030101010101" pitchFamily="2" charset="-122"/>
            </a:endParaRPr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id="{A564E0E2-4532-E8DC-5424-4F4EF0E9636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147483647" y="891638425"/>
            <a:ext cx="1452154513" cy="145161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/>
          </a:p>
        </p:txBody>
      </p:sp>
      <p:pic>
        <p:nvPicPr>
          <p:cNvPr id="10247" name="Рисунок 13" descr="Изображение выглядит как Шрифт, Графика, снимок экрана, графический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473108A6-54DA-A895-6A2A-6D8A08089287}"/>
              </a:ext>
            </a:extLst>
          </p:cNvPr>
          <p:cNvPicPr>
            <a:picLocks noGrp="1" noRot="1" noMove="1" noResize="1" noEditPoints="1" noAdjustHandles="1" noChangeArrowheads="1" noCrop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47483647" y="1260782975"/>
            <a:ext cx="742950000" cy="737512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Овал 14">
            <a:extLst>
              <a:ext uri="{FF2B5EF4-FFF2-40B4-BE49-F238E27FC236}">
                <a16:creationId xmlns:a16="http://schemas.microsoft.com/office/drawing/2014/main" id="{C590391F-63A2-CEEE-F832-BC03E3B87B1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147483647" y="891638425"/>
            <a:ext cx="1448228625" cy="145161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/>
          </a:p>
        </p:txBody>
      </p:sp>
      <p:pic>
        <p:nvPicPr>
          <p:cNvPr id="10249" name="Рисунок 15">
            <a:extLst>
              <a:ext uri="{FF2B5EF4-FFF2-40B4-BE49-F238E27FC236}">
                <a16:creationId xmlns:a16="http://schemas.microsoft.com/office/drawing/2014/main" id="{9858B071-21E8-41EF-19DF-3EDB7C334776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47483647" y="1051829875"/>
            <a:ext cx="1021600700" cy="11430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Овал 16">
            <a:extLst>
              <a:ext uri="{FF2B5EF4-FFF2-40B4-BE49-F238E27FC236}">
                <a16:creationId xmlns:a16="http://schemas.microsoft.com/office/drawing/2014/main" id="{580CEA57-8367-21AE-6064-E06B7FF14F5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147483647" y="870645325"/>
            <a:ext cx="1452154513" cy="145161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/>
          </a:p>
        </p:txBody>
      </p:sp>
      <p:pic>
        <p:nvPicPr>
          <p:cNvPr id="10251" name="Рисунок 17" descr="Изображение выглядит как символ, корона, герб, эмблема&#10;&#10;Автоматически созданное описание">
            <a:extLst>
              <a:ext uri="{FF2B5EF4-FFF2-40B4-BE49-F238E27FC236}">
                <a16:creationId xmlns:a16="http://schemas.microsoft.com/office/drawing/2014/main" id="{16CA18F5-53C3-0324-DCD8-C5E4C224D19D}"/>
              </a:ext>
            </a:extLst>
          </p:cNvPr>
          <p:cNvPicPr>
            <a:picLocks noGrp="1" noRot="1" noMove="1" noResize="1" noEditPoints="1" noAdjustHandles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47483647" y="1051829875"/>
            <a:ext cx="1044630563" cy="11430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DC0992B1-D7DD-8528-4E3D-38AD312159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7059" y="2125252"/>
            <a:ext cx="2929751" cy="292975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" name="Picture 7">
            <a:extLst>
              <a:ext uri="{FF2B5EF4-FFF2-40B4-BE49-F238E27FC236}">
                <a16:creationId xmlns:a16="http://schemas.microsoft.com/office/drawing/2014/main" id="{D474BAD4-CCF2-0253-C97A-6601E0F33F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23476" y="1998190"/>
            <a:ext cx="2345047" cy="312673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E585846-A344-F9BF-5E0D-5FF472E7936D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583742" y="2026761"/>
            <a:ext cx="2179908" cy="312673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C7E8A58-4FF6-59A0-2108-C68A29C3D72B}"/>
              </a:ext>
            </a:extLst>
          </p:cNvPr>
          <p:cNvSpPr txBox="1"/>
          <p:nvPr/>
        </p:nvSpPr>
        <p:spPr>
          <a:xfrm>
            <a:off x="460375" y="5310744"/>
            <a:ext cx="36850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Яруткин</a:t>
            </a:r>
            <a:r>
              <a:rPr lang="ru-RU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Михаил Александрович</a:t>
            </a:r>
          </a:p>
          <a:p>
            <a:endParaRPr lang="ru-R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F435321-F4CB-8C44-5802-2DB4539BDA04}"/>
              </a:ext>
            </a:extLst>
          </p:cNvPr>
          <p:cNvSpPr txBox="1"/>
          <p:nvPr/>
        </p:nvSpPr>
        <p:spPr>
          <a:xfrm>
            <a:off x="4524479" y="5343891"/>
            <a:ext cx="31430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Волобуев Егор Дмитриевич</a:t>
            </a:r>
            <a:endParaRPr lang="ru-R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AEBC47-EAB9-B87D-38D4-510FF39E171E}"/>
              </a:ext>
            </a:extLst>
          </p:cNvPr>
          <p:cNvSpPr txBox="1"/>
          <p:nvPr/>
        </p:nvSpPr>
        <p:spPr>
          <a:xfrm>
            <a:off x="8034338" y="5360998"/>
            <a:ext cx="36357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Голюдбин</a:t>
            </a:r>
            <a:r>
              <a:rPr lang="ru-RU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Артём Владимирович</a:t>
            </a:r>
            <a:br>
              <a:rPr lang="ru-RU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292821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Рисунок 8" descr="Изображение выглядит как Графика, графический дизайн, Красочность, творческий подход&#10;&#10;Автоматически созданное описание">
            <a:extLst>
              <a:ext uri="{FF2B5EF4-FFF2-40B4-BE49-F238E27FC236}">
                <a16:creationId xmlns:a16="http://schemas.microsoft.com/office/drawing/2014/main" id="{E3FA71A7-7665-0B8F-5792-863B23B5F337}"/>
              </a:ext>
            </a:extLst>
          </p:cNvPr>
          <p:cNvPicPr>
            <a:picLocks noGrp="1" noRot="1" noChangeAspect="1" noMove="1" noResize="1" noEditPoints="1" noAdjustHandles="1" noChangeArrowheads="1" noCrop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0D86A666-732C-6B11-6A0C-4AFD8C80340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25450" y="1292225"/>
            <a:ext cx="11341100" cy="5368925"/>
          </a:xfrm>
          <a:prstGeom prst="roundRect">
            <a:avLst>
              <a:gd name="adj" fmla="val 401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/>
          </a:p>
        </p:txBody>
      </p:sp>
      <p:sp>
        <p:nvSpPr>
          <p:cNvPr id="3076" name="TextBox 4">
            <a:extLst>
              <a:ext uri="{FF2B5EF4-FFF2-40B4-BE49-F238E27FC236}">
                <a16:creationId xmlns:a16="http://schemas.microsoft.com/office/drawing/2014/main" id="{4A3C5B1D-DEEC-D5C9-96F2-ED0CB7A2CB44}"/>
              </a:ext>
            </a:extLst>
          </p:cNvPr>
          <p:cNvSpPr txBox="1">
            <a:spLocks noGrp="1" noRot="1" noMove="1" noResize="1" noEditPoints="1" noAdjustHandles="1" noChangeArrowheads="1"/>
          </p:cNvSpPr>
          <p:nvPr/>
        </p:nvSpPr>
        <p:spPr bwMode="auto">
          <a:xfrm>
            <a:off x="425450" y="315913"/>
            <a:ext cx="8318500" cy="922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pPr eaLnBrk="1" hangingPunct="1"/>
            <a:r>
              <a:rPr lang="ru-RU" altLang="zh-CN" sz="5400" b="1">
                <a:solidFill>
                  <a:schemeClr val="bg1"/>
                </a:solidFill>
                <a:latin typeface="Akrobat Black" pitchFamily="2" charset="-52"/>
                <a:cs typeface="等线" panose="02010600030101010101" pitchFamily="2" charset="-122"/>
              </a:rPr>
              <a:t>ПРОБЛЕМА</a:t>
            </a:r>
          </a:p>
        </p:txBody>
      </p:sp>
      <p:sp>
        <p:nvSpPr>
          <p:cNvPr id="6" name="Скругленный прямоугольник 5">
            <a:extLst>
              <a:ext uri="{FF2B5EF4-FFF2-40B4-BE49-F238E27FC236}">
                <a16:creationId xmlns:a16="http://schemas.microsoft.com/office/drawing/2014/main" id="{3603FD43-E5FA-9E01-D157-6FBFE4D7172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54063" y="1692275"/>
            <a:ext cx="2759075" cy="1079500"/>
          </a:xfrm>
          <a:prstGeom prst="roundRect">
            <a:avLst>
              <a:gd name="adj" fmla="val 11111"/>
            </a:avLst>
          </a:prstGeom>
          <a:solidFill>
            <a:srgbClr val="642D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107950" eaLnBrk="1" fontAlgn="auto" hangingPunct="1">
              <a:defRPr/>
            </a:pPr>
            <a:r>
              <a:rPr lang="ru-RU" b="1" noProof="1">
                <a:solidFill>
                  <a:schemeClr val="bg1"/>
                </a:solidFill>
                <a:latin typeface="Akrobat" panose="00000500000000000000" pitchFamily="2" charset="0"/>
              </a:rPr>
              <a:t>Кто-то</a:t>
            </a:r>
          </a:p>
        </p:txBody>
      </p:sp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9B0BBA61-AB80-7AC8-1C14-77B2B486596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54063" y="2889250"/>
            <a:ext cx="2759075" cy="1079500"/>
          </a:xfrm>
          <a:prstGeom prst="roundRect">
            <a:avLst>
              <a:gd name="adj" fmla="val 11111"/>
            </a:avLst>
          </a:prstGeom>
          <a:solidFill>
            <a:srgbClr val="642D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107950" eaLnBrk="1" fontAlgn="auto" hangingPunct="1">
              <a:defRPr/>
            </a:pPr>
            <a:r>
              <a:rPr lang="ru-RU" b="1" noProof="1">
                <a:solidFill>
                  <a:schemeClr val="bg1"/>
                </a:solidFill>
                <a:latin typeface="Akrobat" panose="00000500000000000000" pitchFamily="2" charset="0"/>
              </a:rPr>
              <a:t>Чего-то хочет, </a:t>
            </a: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5CF3E71F-AEF3-2B25-B31C-AF481B3010D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54063" y="4086225"/>
            <a:ext cx="2759075" cy="1079500"/>
          </a:xfrm>
          <a:prstGeom prst="roundRect">
            <a:avLst>
              <a:gd name="adj" fmla="val 11111"/>
            </a:avLst>
          </a:prstGeom>
          <a:solidFill>
            <a:srgbClr val="642D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107950" eaLnBrk="1" fontAlgn="auto" hangingPunct="1">
              <a:defRPr/>
            </a:pPr>
            <a:r>
              <a:rPr lang="ru-RU" b="1" noProof="1">
                <a:solidFill>
                  <a:schemeClr val="bg1"/>
                </a:solidFill>
                <a:latin typeface="Akrobat" panose="00000500000000000000" pitchFamily="2" charset="0"/>
              </a:rPr>
              <a:t>Но ему что-то мешает,</a:t>
            </a: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AB354C8C-C167-33F8-54E0-6761191882A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54063" y="5283200"/>
            <a:ext cx="2759075" cy="1079500"/>
          </a:xfrm>
          <a:prstGeom prst="roundRect">
            <a:avLst>
              <a:gd name="adj" fmla="val 11111"/>
            </a:avLst>
          </a:prstGeom>
          <a:solidFill>
            <a:srgbClr val="642D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107950" eaLnBrk="1" fontAlgn="auto" hangingPunct="1">
              <a:defRPr/>
            </a:pPr>
            <a:r>
              <a:rPr lang="ru-RU" b="1" noProof="1">
                <a:solidFill>
                  <a:schemeClr val="bg1"/>
                </a:solidFill>
                <a:latin typeface="Akrobat" panose="00000500000000000000" pitchFamily="2" charset="0"/>
              </a:rPr>
              <a:t>А имеющиеся решения не подходят, потому что…</a:t>
            </a: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5DBF6D89-F35D-714A-5C48-7B953EF73EA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841750" y="1692275"/>
            <a:ext cx="7596188" cy="1079500"/>
          </a:xfrm>
          <a:prstGeom prst="roundRect">
            <a:avLst>
              <a:gd name="adj" fmla="val 1111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hangingPunct="1">
              <a:defRPr/>
            </a:pPr>
            <a:r>
              <a:rPr lang="ru-RU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Студенты, проживающие в общежитии</a:t>
            </a: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4E24A574-A0D3-3344-8A3C-4667AFB41E7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841750" y="2889250"/>
            <a:ext cx="7596188" cy="1079500"/>
          </a:xfrm>
          <a:prstGeom prst="roundRect">
            <a:avLst>
              <a:gd name="adj" fmla="val 1111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hangingPunct="1">
              <a:defRPr/>
            </a:pPr>
            <a:r>
              <a:rPr lang="ru-RU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Хотят легко и быстро продавать, обменивать или дарить ненужные вещи и находить необходимые товары от остальных жильцов</a:t>
            </a:r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B7156C09-257C-979D-983A-0BD2BEBB5D9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841750" y="4086225"/>
            <a:ext cx="7596188" cy="1079500"/>
          </a:xfrm>
          <a:prstGeom prst="roundRect">
            <a:avLst>
              <a:gd name="adj" fmla="val 1111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hangingPunct="1">
              <a:defRPr/>
            </a:pPr>
            <a:r>
              <a:rPr lang="ru-RU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Но не могут, потому что им мешает  недостаток удобных и централизованных платформ для обмена и продажи вещей внутри общежития</a:t>
            </a: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89A04686-4DCA-122F-FA0B-753978E651E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841750" y="5283200"/>
            <a:ext cx="7596188" cy="1079500"/>
          </a:xfrm>
          <a:prstGeom prst="roundRect">
            <a:avLst>
              <a:gd name="adj" fmla="val 1111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hangingPunct="1">
              <a:defRPr/>
            </a:pPr>
            <a:r>
              <a:rPr lang="ru-RU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Существующее решение, такое как продажа и покупка через общий чат общежития имеет недостатки, такие как неудобство поиска товаров и потеря объявления о продаже чего-либо из виду из-за потока остальных сообщений в общем чате</a:t>
            </a:r>
          </a:p>
        </p:txBody>
      </p:sp>
      <p:sp>
        <p:nvSpPr>
          <p:cNvPr id="3085" name="TextBox 16">
            <a:extLst>
              <a:ext uri="{FF2B5EF4-FFF2-40B4-BE49-F238E27FC236}">
                <a16:creationId xmlns:a16="http://schemas.microsoft.com/office/drawing/2014/main" id="{AFD15DBA-4798-87B5-5DD2-7D8159F2F359}"/>
              </a:ext>
            </a:extLst>
          </p:cNvPr>
          <p:cNvSpPr txBox="1">
            <a:spLocks noGrp="1" noRot="1" noMove="1" noResize="1" noEditPoints="1" noAdjustHandles="1" noChangeArrowheads="1"/>
          </p:cNvSpPr>
          <p:nvPr/>
        </p:nvSpPr>
        <p:spPr bwMode="auto">
          <a:xfrm>
            <a:off x="10758488" y="2384425"/>
            <a:ext cx="5619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pPr algn="r" eaLnBrk="1" hangingPunct="1"/>
            <a:r>
              <a:rPr lang="ru-RU" altLang="zh-CN" sz="1400">
                <a:solidFill>
                  <a:srgbClr val="808080"/>
                </a:solidFill>
                <a:latin typeface="Akrobat" pitchFamily="2" charset="-52"/>
                <a:cs typeface="等线" panose="02010600030101010101" pitchFamily="2" charset="-122"/>
              </a:rPr>
              <a:t>Кто?</a:t>
            </a:r>
          </a:p>
        </p:txBody>
      </p:sp>
      <p:sp>
        <p:nvSpPr>
          <p:cNvPr id="3086" name="TextBox 18">
            <a:extLst>
              <a:ext uri="{FF2B5EF4-FFF2-40B4-BE49-F238E27FC236}">
                <a16:creationId xmlns:a16="http://schemas.microsoft.com/office/drawing/2014/main" id="{1A70595F-AD25-2994-9407-C18044EB3C6D}"/>
              </a:ext>
            </a:extLst>
          </p:cNvPr>
          <p:cNvSpPr txBox="1">
            <a:spLocks noGrp="1" noRot="1" noMove="1" noResize="1" noEditPoints="1" noAdjustHandles="1" noChangeArrowheads="1"/>
          </p:cNvSpPr>
          <p:nvPr/>
        </p:nvSpPr>
        <p:spPr bwMode="auto">
          <a:xfrm>
            <a:off x="10044113" y="3568700"/>
            <a:ext cx="127952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pPr algn="r" eaLnBrk="1" hangingPunct="1"/>
            <a:r>
              <a:rPr lang="ru-RU" altLang="zh-CN" sz="1400">
                <a:solidFill>
                  <a:srgbClr val="808080"/>
                </a:solidFill>
                <a:latin typeface="Akrobat" pitchFamily="2" charset="-52"/>
                <a:cs typeface="等线" panose="02010600030101010101" pitchFamily="2" charset="-122"/>
              </a:rPr>
              <a:t>Что конкретно?</a:t>
            </a:r>
          </a:p>
        </p:txBody>
      </p:sp>
      <p:sp>
        <p:nvSpPr>
          <p:cNvPr id="3087" name="TextBox 19">
            <a:extLst>
              <a:ext uri="{FF2B5EF4-FFF2-40B4-BE49-F238E27FC236}">
                <a16:creationId xmlns:a16="http://schemas.microsoft.com/office/drawing/2014/main" id="{D5E8B75F-0135-3CA0-B365-810943658FC8}"/>
              </a:ext>
            </a:extLst>
          </p:cNvPr>
          <p:cNvSpPr txBox="1">
            <a:spLocks noGrp="1" noRot="1" noMove="1" noResize="1" noEditPoints="1" noAdjustHandles="1" noChangeArrowheads="1"/>
          </p:cNvSpPr>
          <p:nvPr/>
        </p:nvSpPr>
        <p:spPr bwMode="auto">
          <a:xfrm>
            <a:off x="9318625" y="4752975"/>
            <a:ext cx="20256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pPr algn="r" eaLnBrk="1" hangingPunct="1"/>
            <a:r>
              <a:rPr lang="ru-RU" altLang="zh-CN" sz="1400">
                <a:solidFill>
                  <a:srgbClr val="808080"/>
                </a:solidFill>
                <a:latin typeface="Akrobat" pitchFamily="2" charset="-52"/>
                <a:cs typeface="等线" panose="02010600030101010101" pitchFamily="2" charset="-122"/>
              </a:rPr>
              <a:t>В чём основной сбой?</a:t>
            </a:r>
          </a:p>
        </p:txBody>
      </p:sp>
      <p:sp>
        <p:nvSpPr>
          <p:cNvPr id="3088" name="TextBox 20">
            <a:extLst>
              <a:ext uri="{FF2B5EF4-FFF2-40B4-BE49-F238E27FC236}">
                <a16:creationId xmlns:a16="http://schemas.microsoft.com/office/drawing/2014/main" id="{D6AA2B0F-AF56-2477-767A-814DE99E159C}"/>
              </a:ext>
            </a:extLst>
          </p:cNvPr>
          <p:cNvSpPr txBox="1">
            <a:spLocks noGrp="1" noRot="1" noMove="1" noResize="1" noEditPoints="1" noAdjustHandles="1" noChangeArrowheads="1"/>
          </p:cNvSpPr>
          <p:nvPr/>
        </p:nvSpPr>
        <p:spPr bwMode="auto">
          <a:xfrm>
            <a:off x="9493250" y="5935663"/>
            <a:ext cx="182721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pPr algn="r" eaLnBrk="1" hangingPunct="1"/>
            <a:r>
              <a:rPr lang="ru-RU" altLang="zh-CN" sz="1400">
                <a:solidFill>
                  <a:srgbClr val="808080"/>
                </a:solidFill>
                <a:latin typeface="Akrobat" pitchFamily="2" charset="-52"/>
                <a:cs typeface="等线" panose="02010600030101010101" pitchFamily="2" charset="-122"/>
              </a:rPr>
              <a:t>Почему не подходят?</a:t>
            </a:r>
          </a:p>
        </p:txBody>
      </p:sp>
      <p:sp>
        <p:nvSpPr>
          <p:cNvPr id="22" name="Овал 21">
            <a:extLst>
              <a:ext uri="{FF2B5EF4-FFF2-40B4-BE49-F238E27FC236}">
                <a16:creationId xmlns:a16="http://schemas.microsoft.com/office/drawing/2014/main" id="{3369A2B3-7ACC-C197-283F-3F10D5DBFEC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147483647" y="891638425"/>
            <a:ext cx="1452154513" cy="145161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/>
          </a:p>
        </p:txBody>
      </p:sp>
      <p:pic>
        <p:nvPicPr>
          <p:cNvPr id="3090" name="Рисунок 22" descr="Изображение выглядит как Шрифт, Графика, снимок экрана, графический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0459DB65-65E0-6CC4-AC47-D45F2633CE16}"/>
              </a:ext>
            </a:extLst>
          </p:cNvPr>
          <p:cNvPicPr>
            <a:picLocks noGrp="1" noRot="1" noMove="1" noResize="1" noEditPoints="1" noAdjustHandles="1" noChangeArrowheads="1" noCrop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47483647" y="1260782975"/>
            <a:ext cx="742950000" cy="737512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Овал 23">
            <a:extLst>
              <a:ext uri="{FF2B5EF4-FFF2-40B4-BE49-F238E27FC236}">
                <a16:creationId xmlns:a16="http://schemas.microsoft.com/office/drawing/2014/main" id="{4BD34513-ACEA-E560-6E11-26C6BEC8C7C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147483647" y="891638425"/>
            <a:ext cx="1448228625" cy="145161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/>
          </a:p>
        </p:txBody>
      </p:sp>
      <p:pic>
        <p:nvPicPr>
          <p:cNvPr id="3092" name="Рисунок 24">
            <a:extLst>
              <a:ext uri="{FF2B5EF4-FFF2-40B4-BE49-F238E27FC236}">
                <a16:creationId xmlns:a16="http://schemas.microsoft.com/office/drawing/2014/main" id="{E9324210-AD83-B5AF-FDCB-169062B3ECE5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47483647" y="1051829875"/>
            <a:ext cx="1021600700" cy="11430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Овал 25">
            <a:extLst>
              <a:ext uri="{FF2B5EF4-FFF2-40B4-BE49-F238E27FC236}">
                <a16:creationId xmlns:a16="http://schemas.microsoft.com/office/drawing/2014/main" id="{0793C3FA-CB8E-5E39-0224-E58EE3F110B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147483647" y="870645325"/>
            <a:ext cx="1452154513" cy="145161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/>
          </a:p>
        </p:txBody>
      </p:sp>
      <p:pic>
        <p:nvPicPr>
          <p:cNvPr id="3094" name="Рисунок 26" descr="Изображение выглядит как символ, корона, герб, эмблема&#10;&#10;Автоматически созданное описание">
            <a:extLst>
              <a:ext uri="{FF2B5EF4-FFF2-40B4-BE49-F238E27FC236}">
                <a16:creationId xmlns:a16="http://schemas.microsoft.com/office/drawing/2014/main" id="{38C5653D-FF4A-97F5-5314-21B76F4D5191}"/>
              </a:ext>
            </a:extLst>
          </p:cNvPr>
          <p:cNvPicPr>
            <a:picLocks noGrp="1" noRot="1" noMove="1" noResize="1" noEditPoints="1" noAdjustHandles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47483647" y="1051829875"/>
            <a:ext cx="1044630563" cy="11430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Рисунок 8" descr="Изображение выглядит как Графика, графический дизайн, Красочность, творческий подход&#10;&#10;Автоматически созданное описание">
            <a:extLst>
              <a:ext uri="{FF2B5EF4-FFF2-40B4-BE49-F238E27FC236}">
                <a16:creationId xmlns:a16="http://schemas.microsoft.com/office/drawing/2014/main" id="{46833CFB-1EBA-8A11-27E6-6427143767FB}"/>
              </a:ext>
            </a:extLst>
          </p:cNvPr>
          <p:cNvPicPr>
            <a:picLocks noGrp="1" noRot="1" noChangeAspect="1" noMove="1" noResize="1" noEditPoints="1" noAdjustHandles="1" noChangeArrowheads="1" noCrop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6524CC2D-3215-0B9B-9A67-E6136677FB6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25450" y="1292225"/>
            <a:ext cx="11341100" cy="5368925"/>
          </a:xfrm>
          <a:prstGeom prst="roundRect">
            <a:avLst>
              <a:gd name="adj" fmla="val 401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/>
          </a:p>
        </p:txBody>
      </p:sp>
      <p:sp>
        <p:nvSpPr>
          <p:cNvPr id="4100" name="TextBox 4">
            <a:extLst>
              <a:ext uri="{FF2B5EF4-FFF2-40B4-BE49-F238E27FC236}">
                <a16:creationId xmlns:a16="http://schemas.microsoft.com/office/drawing/2014/main" id="{83E0FE28-F3A5-2056-73FE-7C25F406E62D}"/>
              </a:ext>
            </a:extLst>
          </p:cNvPr>
          <p:cNvSpPr txBox="1">
            <a:spLocks noGrp="1" noRot="1" noMove="1" noResize="1" noEditPoints="1" noAdjustHandles="1" noChangeArrowheads="1"/>
          </p:cNvSpPr>
          <p:nvPr/>
        </p:nvSpPr>
        <p:spPr bwMode="auto">
          <a:xfrm>
            <a:off x="425450" y="315913"/>
            <a:ext cx="7608888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pPr eaLnBrk="1" hangingPunct="1"/>
            <a:r>
              <a:rPr lang="ru-RU" altLang="zh-CN" sz="5400" b="1">
                <a:solidFill>
                  <a:schemeClr val="bg1"/>
                </a:solidFill>
                <a:latin typeface="Akrobat Black" pitchFamily="2" charset="-52"/>
                <a:cs typeface="等线" panose="02010600030101010101" pitchFamily="2" charset="-122"/>
              </a:rPr>
              <a:t>КАРТА ВОВЛЕЧЕННОСТИ</a:t>
            </a:r>
          </a:p>
        </p:txBody>
      </p:sp>
      <p:sp>
        <p:nvSpPr>
          <p:cNvPr id="4101" name="TextBox 23">
            <a:extLst>
              <a:ext uri="{FF2B5EF4-FFF2-40B4-BE49-F238E27FC236}">
                <a16:creationId xmlns:a16="http://schemas.microsoft.com/office/drawing/2014/main" id="{E5E8CB48-6CC3-391C-CBBD-78DE206CDABE}"/>
              </a:ext>
            </a:extLst>
          </p:cNvPr>
          <p:cNvSpPr txBox="1">
            <a:spLocks noGrp="1" noRot="1" noMove="1" noResize="1" noEditPoints="1" noAdjustHandles="1" noChangeArrowheads="1"/>
          </p:cNvSpPr>
          <p:nvPr/>
        </p:nvSpPr>
        <p:spPr bwMode="auto">
          <a:xfrm>
            <a:off x="6773863" y="1720850"/>
            <a:ext cx="4357687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pPr eaLnBrk="1" hangingPunct="1"/>
            <a:r>
              <a:rPr lang="ru-RU" altLang="zh-CN" b="1">
                <a:solidFill>
                  <a:srgbClr val="642DC0"/>
                </a:solidFill>
                <a:latin typeface="Akrobat Black" pitchFamily="2" charset="-52"/>
                <a:cs typeface="等线" panose="02010600030101010101" pitchFamily="2" charset="-122"/>
              </a:rPr>
              <a:t>ЗАИНТЕРЕСОВАННЫЕ СТОРОНЫ</a:t>
            </a:r>
            <a:r>
              <a:rPr lang="ru-RU" altLang="zh-CN" b="1">
                <a:latin typeface="Akrobat Black" pitchFamily="2" charset="-52"/>
                <a:cs typeface="等线" panose="02010600030101010101" pitchFamily="2" charset="-122"/>
              </a:rPr>
              <a:t>, ЧЬЁ МНЕНИЕ СТОИТ УЧЕСТЬ В ПЕРВУЮ ОЧЕРЕДЬ:</a:t>
            </a:r>
          </a:p>
        </p:txBody>
      </p:sp>
      <p:sp>
        <p:nvSpPr>
          <p:cNvPr id="7180" name="TextBox 24">
            <a:extLst>
              <a:ext uri="{FF2B5EF4-FFF2-40B4-BE49-F238E27FC236}">
                <a16:creationId xmlns:a16="http://schemas.microsoft.com/office/drawing/2014/main" id="{774B80A9-1EE9-1BC1-3834-BB135CD19A77}"/>
              </a:ext>
            </a:extLst>
          </p:cNvPr>
          <p:cNvSpPr txBox="1">
            <a:spLocks noGrp="1" noRot="1" noMove="1" noResize="1" noEditPoints="1" noAdjustHandles="1" noChangeArrowheads="1"/>
          </p:cNvSpPr>
          <p:nvPr/>
        </p:nvSpPr>
        <p:spPr bwMode="auto">
          <a:xfrm>
            <a:off x="6773863" y="2586038"/>
            <a:ext cx="4335462" cy="2062103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ptos" charset="0"/>
              </a:defRPr>
            </a:lvl1pPr>
            <a:lvl2pPr>
              <a:defRPr>
                <a:solidFill>
                  <a:schemeClr val="tx1"/>
                </a:solidFill>
                <a:latin typeface="Aptos" charset="0"/>
              </a:defRPr>
            </a:lvl2pPr>
            <a:lvl3pPr>
              <a:defRPr>
                <a:solidFill>
                  <a:schemeClr val="tx1"/>
                </a:solidFill>
                <a:latin typeface="Aptos" charset="0"/>
              </a:defRPr>
            </a:lvl3pPr>
            <a:lvl4pPr>
              <a:defRPr>
                <a:solidFill>
                  <a:schemeClr val="tx1"/>
                </a:solidFill>
                <a:latin typeface="Aptos" charset="0"/>
              </a:defRPr>
            </a:lvl4pPr>
            <a:lvl5pPr>
              <a:defRPr>
                <a:solidFill>
                  <a:schemeClr val="tx1"/>
                </a:solidFill>
                <a:latin typeface="Apto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charset="0"/>
              </a:defRPr>
            </a:lvl9pPr>
          </a:lstStyle>
          <a:p>
            <a:pPr eaLnBrk="1" hangingPunct="1">
              <a:buFont typeface="+mj-lt"/>
              <a:buAutoNum type="arabicPeriod"/>
              <a:defRPr/>
            </a:pPr>
            <a:r>
              <a:rPr lang="ru-RU" sz="1600" dirty="0"/>
              <a:t>студенты проживающие в общежитии</a:t>
            </a:r>
          </a:p>
          <a:p>
            <a:pPr eaLnBrk="1" hangingPunct="1">
              <a:buFont typeface="+mj-lt"/>
              <a:buAutoNum type="arabicPeriod"/>
              <a:defRPr/>
            </a:pPr>
            <a:r>
              <a:rPr lang="ru-RU" sz="1600" dirty="0"/>
              <a:t>обслуживающий персонал</a:t>
            </a:r>
          </a:p>
          <a:p>
            <a:pPr eaLnBrk="1" hangingPunct="1">
              <a:buFont typeface="+mj-lt"/>
              <a:buAutoNum type="arabicPeriod"/>
              <a:defRPr/>
            </a:pPr>
            <a:r>
              <a:rPr lang="ru-RU" sz="1600" dirty="0"/>
              <a:t> комендатура общежития</a:t>
            </a:r>
          </a:p>
          <a:p>
            <a:pPr eaLnBrk="1" hangingPunct="1">
              <a:buFont typeface="+mj-lt"/>
              <a:buAutoNum type="arabicPeriod"/>
              <a:defRPr/>
            </a:pPr>
            <a:r>
              <a:rPr lang="ru-RU" sz="1600" dirty="0"/>
              <a:t>индивидуальные предприниматели</a:t>
            </a:r>
          </a:p>
          <a:p>
            <a:pPr eaLnBrk="1" hangingPunct="1">
              <a:buFont typeface="+mj-lt"/>
              <a:buAutoNum type="arabicPeriod"/>
              <a:defRPr/>
            </a:pPr>
            <a:r>
              <a:rPr lang="ru-RU" sz="1600" dirty="0"/>
              <a:t>преподаватели проживающие в общежитии</a:t>
            </a:r>
          </a:p>
          <a:p>
            <a:pPr eaLnBrk="1" hangingPunct="1">
              <a:buFont typeface="+mj-lt"/>
              <a:buAutoNum type="arabicPeriod"/>
              <a:defRPr/>
            </a:pPr>
            <a:r>
              <a:rPr lang="ru-RU" sz="1600"/>
              <a:t>рекламные агентства</a:t>
            </a:r>
            <a:endParaRPr lang="ru-RU" sz="1600" dirty="0"/>
          </a:p>
          <a:p>
            <a:pPr eaLnBrk="1" hangingPunct="1">
              <a:buFont typeface="+mj-lt"/>
              <a:buAutoNum type="arabicPeriod"/>
              <a:defRPr/>
            </a:pPr>
            <a:r>
              <a:rPr lang="ru-RU" sz="1600" dirty="0"/>
              <a:t>СМИ</a:t>
            </a:r>
            <a:endParaRPr lang="ru-RU" altLang="zh-CN" sz="1600" dirty="0">
              <a:solidFill>
                <a:srgbClr val="060823"/>
              </a:solidFill>
              <a:latin typeface="Akrobat" pitchFamily="2" charset="0"/>
            </a:endParaRPr>
          </a:p>
        </p:txBody>
      </p:sp>
      <p:pic>
        <p:nvPicPr>
          <p:cNvPr id="4103" name="Рисунок 8">
            <a:extLst>
              <a:ext uri="{FF2B5EF4-FFF2-40B4-BE49-F238E27FC236}">
                <a16:creationId xmlns:a16="http://schemas.microsoft.com/office/drawing/2014/main" id="{60B024CB-50A3-2772-5425-5591F50064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9750" y="1720850"/>
            <a:ext cx="6234113" cy="451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Овал 13">
            <a:extLst>
              <a:ext uri="{FF2B5EF4-FFF2-40B4-BE49-F238E27FC236}">
                <a16:creationId xmlns:a16="http://schemas.microsoft.com/office/drawing/2014/main" id="{64DC9DDA-BF90-6481-AFCC-0668F279E8A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147483647" y="891638425"/>
            <a:ext cx="1452154513" cy="145161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/>
          </a:p>
        </p:txBody>
      </p:sp>
      <p:pic>
        <p:nvPicPr>
          <p:cNvPr id="4105" name="Рисунок 14" descr="Изображение выглядит как Шрифт, Графика, снимок экрана, графический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EFF22923-6421-FE26-D83B-2924B0EF42F0}"/>
              </a:ext>
            </a:extLst>
          </p:cNvPr>
          <p:cNvPicPr>
            <a:picLocks noGrp="1" noRot="1" noMove="1" noResize="1" noEditPoints="1" noAdjustHandles="1" noChangeArrowheads="1" noCrop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47483647" y="1260782975"/>
            <a:ext cx="742950000" cy="737512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Овал 15">
            <a:extLst>
              <a:ext uri="{FF2B5EF4-FFF2-40B4-BE49-F238E27FC236}">
                <a16:creationId xmlns:a16="http://schemas.microsoft.com/office/drawing/2014/main" id="{7411A6CB-5F84-A04C-2ECE-8B948243533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147483647" y="891638425"/>
            <a:ext cx="1448228625" cy="145161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/>
          </a:p>
        </p:txBody>
      </p:sp>
      <p:pic>
        <p:nvPicPr>
          <p:cNvPr id="4107" name="Рисунок 16">
            <a:extLst>
              <a:ext uri="{FF2B5EF4-FFF2-40B4-BE49-F238E27FC236}">
                <a16:creationId xmlns:a16="http://schemas.microsoft.com/office/drawing/2014/main" id="{B2C4FF5A-076F-55E0-BB80-AB4151562A74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47483647" y="1051829875"/>
            <a:ext cx="1021600700" cy="11430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Овал 17">
            <a:extLst>
              <a:ext uri="{FF2B5EF4-FFF2-40B4-BE49-F238E27FC236}">
                <a16:creationId xmlns:a16="http://schemas.microsoft.com/office/drawing/2014/main" id="{56D4B9FD-A9A1-0F51-A41A-C6A27117AE6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147483647" y="870645325"/>
            <a:ext cx="1452154513" cy="145161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/>
          </a:p>
        </p:txBody>
      </p:sp>
      <p:pic>
        <p:nvPicPr>
          <p:cNvPr id="4109" name="Рисунок 18" descr="Изображение выглядит как символ, корона, герб, эмблема&#10;&#10;Автоматически созданное описание">
            <a:extLst>
              <a:ext uri="{FF2B5EF4-FFF2-40B4-BE49-F238E27FC236}">
                <a16:creationId xmlns:a16="http://schemas.microsoft.com/office/drawing/2014/main" id="{7A0B745A-EAFB-6161-23EA-5FD0DA355BC0}"/>
              </a:ext>
            </a:extLst>
          </p:cNvPr>
          <p:cNvPicPr>
            <a:picLocks noGrp="1" noRot="1" noMove="1" noResize="1" noEditPoints="1" noAdjustHandles="1" noChangeArrowheads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47483647" y="1051829875"/>
            <a:ext cx="1044630563" cy="11430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Рисунок 8" descr="Изображение выглядит как Графика, графический дизайн, Красочность, творческий подход&#10;&#10;Автоматически созданное описание">
            <a:extLst>
              <a:ext uri="{FF2B5EF4-FFF2-40B4-BE49-F238E27FC236}">
                <a16:creationId xmlns:a16="http://schemas.microsoft.com/office/drawing/2014/main" id="{EA8181A8-09BA-DE75-C72A-F712E85B1996}"/>
              </a:ext>
            </a:extLst>
          </p:cNvPr>
          <p:cNvPicPr>
            <a:picLocks noGrp="1" noRot="1" noChangeAspect="1" noMove="1" noResize="1" noEditPoints="1" noAdjustHandles="1" noChangeArrowheads="1" noCrop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19E7FE06-5213-3043-20CE-1C180857D84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25450" y="1292225"/>
            <a:ext cx="11341100" cy="5368925"/>
          </a:xfrm>
          <a:prstGeom prst="roundRect">
            <a:avLst>
              <a:gd name="adj" fmla="val 401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/>
          </a:p>
        </p:txBody>
      </p:sp>
      <p:sp>
        <p:nvSpPr>
          <p:cNvPr id="5124" name="TextBox 4">
            <a:extLst>
              <a:ext uri="{FF2B5EF4-FFF2-40B4-BE49-F238E27FC236}">
                <a16:creationId xmlns:a16="http://schemas.microsoft.com/office/drawing/2014/main" id="{6BEC2F10-AFF8-B8DD-5899-9ABDB4B47AB3}"/>
              </a:ext>
            </a:extLst>
          </p:cNvPr>
          <p:cNvSpPr txBox="1">
            <a:spLocks noGrp="1" noRot="1" noMove="1" noResize="1" noEditPoints="1" noAdjustHandles="1" noChangeArrowheads="1"/>
          </p:cNvSpPr>
          <p:nvPr/>
        </p:nvSpPr>
        <p:spPr bwMode="auto">
          <a:xfrm>
            <a:off x="425450" y="315913"/>
            <a:ext cx="7608888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pPr eaLnBrk="1" hangingPunct="1"/>
            <a:r>
              <a:rPr lang="ru-RU" altLang="zh-CN" sz="5400" b="1">
                <a:solidFill>
                  <a:schemeClr val="bg1"/>
                </a:solidFill>
                <a:latin typeface="Akrobat Black" pitchFamily="2" charset="-52"/>
                <a:cs typeface="等线" panose="02010600030101010101" pitchFamily="2" charset="-122"/>
              </a:rPr>
              <a:t>ПРОБЛЕМНОЕ ИНТЕРВЬЮ</a:t>
            </a:r>
          </a:p>
        </p:txBody>
      </p:sp>
      <p:sp>
        <p:nvSpPr>
          <p:cNvPr id="5125" name="TextBox 23">
            <a:extLst>
              <a:ext uri="{FF2B5EF4-FFF2-40B4-BE49-F238E27FC236}">
                <a16:creationId xmlns:a16="http://schemas.microsoft.com/office/drawing/2014/main" id="{D652ABD2-518A-D7D0-42FF-F8E237C3CADF}"/>
              </a:ext>
            </a:extLst>
          </p:cNvPr>
          <p:cNvSpPr txBox="1">
            <a:spLocks noGrp="1" noRot="1" noMove="1" noResize="1" noEditPoints="1" noAdjustHandles="1" noChangeArrowheads="1"/>
          </p:cNvSpPr>
          <p:nvPr/>
        </p:nvSpPr>
        <p:spPr bwMode="auto">
          <a:xfrm>
            <a:off x="7967663" y="1720850"/>
            <a:ext cx="3259137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pPr eaLnBrk="1" hangingPunct="1"/>
            <a:r>
              <a:rPr lang="ru-RU" altLang="zh-CN" sz="2400" b="1">
                <a:latin typeface="Akrobat Black" pitchFamily="2" charset="-52"/>
                <a:cs typeface="等线" panose="02010600030101010101" pitchFamily="2" charset="-122"/>
              </a:rPr>
              <a:t>САМЫЕ </a:t>
            </a:r>
            <a:r>
              <a:rPr lang="ru-RU" altLang="zh-CN" sz="2400" b="1">
                <a:solidFill>
                  <a:srgbClr val="642DC0"/>
                </a:solidFill>
                <a:latin typeface="Akrobat Black" pitchFamily="2" charset="-52"/>
                <a:cs typeface="等线" panose="02010600030101010101" pitchFamily="2" charset="-122"/>
              </a:rPr>
              <a:t>ВАЖНЫЕ ФИКСАЦИИ:</a:t>
            </a:r>
          </a:p>
        </p:txBody>
      </p:sp>
      <p:sp>
        <p:nvSpPr>
          <p:cNvPr id="5126" name="TextBox 24">
            <a:extLst>
              <a:ext uri="{FF2B5EF4-FFF2-40B4-BE49-F238E27FC236}">
                <a16:creationId xmlns:a16="http://schemas.microsoft.com/office/drawing/2014/main" id="{3DA2E001-5516-00C2-420A-8D36A1C5381F}"/>
              </a:ext>
            </a:extLst>
          </p:cNvPr>
          <p:cNvSpPr txBox="1">
            <a:spLocks noGrp="1" noRot="1" noMove="1" noResize="1" noEditPoints="1" noAdjustHandles="1" noChangeArrowheads="1"/>
          </p:cNvSpPr>
          <p:nvPr/>
        </p:nvSpPr>
        <p:spPr bwMode="auto">
          <a:xfrm>
            <a:off x="7967663" y="2600325"/>
            <a:ext cx="3436937" cy="4154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pPr eaLnBrk="1" hangingPunct="1">
              <a:lnSpc>
                <a:spcPct val="150000"/>
              </a:lnSpc>
              <a:buFontTx/>
              <a:buAutoNum type="arabicPeriod"/>
            </a:pPr>
            <a:r>
              <a:rPr lang="ru-RU" altLang="zh-CN" sz="1600">
                <a:solidFill>
                  <a:srgbClr val="060823"/>
                </a:solidFill>
                <a:latin typeface="Akrobat" pitchFamily="2" charset="-52"/>
                <a:cs typeface="等线" panose="02010600030101010101" pitchFamily="2" charset="-122"/>
              </a:rPr>
              <a:t>Этот опрос был проведен среди 73 студентов следующих общежитий:  РУТ(МИИТ) (4 и 5 общежития), РГСУ, МГТУ ГА</a:t>
            </a:r>
          </a:p>
          <a:p>
            <a:pPr eaLnBrk="1" hangingPunct="1">
              <a:lnSpc>
                <a:spcPct val="150000"/>
              </a:lnSpc>
              <a:buFontTx/>
              <a:buAutoNum type="arabicPeriod"/>
            </a:pPr>
            <a:r>
              <a:rPr lang="ru-RU" altLang="zh-CN" sz="1600">
                <a:solidFill>
                  <a:srgbClr val="060823"/>
                </a:solidFill>
                <a:latin typeface="Akrobat" pitchFamily="2" charset="-52"/>
                <a:cs typeface="等线" panose="02010600030101010101" pitchFamily="2" charset="-122"/>
              </a:rPr>
              <a:t>Во всех беседах продают и покупают вещи</a:t>
            </a:r>
          </a:p>
          <a:p>
            <a:pPr eaLnBrk="1" hangingPunct="1">
              <a:lnSpc>
                <a:spcPct val="150000"/>
              </a:lnSpc>
              <a:buFontTx/>
              <a:buAutoNum type="arabicPeriod"/>
            </a:pPr>
            <a:r>
              <a:rPr lang="ru-RU" altLang="zh-CN" sz="1600">
                <a:solidFill>
                  <a:srgbClr val="060823"/>
                </a:solidFill>
                <a:latin typeface="Akrobat" pitchFamily="2" charset="-52"/>
                <a:cs typeface="等线" panose="02010600030101010101" pitchFamily="2" charset="-122"/>
              </a:rPr>
              <a:t>Опрошенные сомневаются в удобности продажи и покупки вещей в общих чатах</a:t>
            </a:r>
          </a:p>
          <a:p>
            <a:pPr eaLnBrk="1" hangingPunct="1">
              <a:lnSpc>
                <a:spcPct val="150000"/>
              </a:lnSpc>
              <a:buFontTx/>
              <a:buAutoNum type="arabicPeriod"/>
            </a:pPr>
            <a:r>
              <a:rPr lang="ru-RU" altLang="zh-CN" sz="1600">
                <a:solidFill>
                  <a:srgbClr val="060823"/>
                </a:solidFill>
                <a:latin typeface="Akrobat" pitchFamily="2" charset="-52"/>
                <a:cs typeface="等线" panose="02010600030101010101" pitchFamily="2" charset="-122"/>
              </a:rPr>
              <a:t>Большая часть опрошенных считает, чат-бот в телеграмме удобен </a:t>
            </a:r>
          </a:p>
        </p:txBody>
      </p:sp>
      <p:graphicFrame>
        <p:nvGraphicFramePr>
          <p:cNvPr id="10" name="Таблица 9">
            <a:extLst>
              <a:ext uri="{FF2B5EF4-FFF2-40B4-BE49-F238E27FC236}">
                <a16:creationId xmlns:a16="http://schemas.microsoft.com/office/drawing/2014/main" id="{90CD54CF-7C98-ABBE-E041-CA2FFBF8AA62}"/>
              </a:ext>
            </a:extLst>
          </p:cNvPr>
          <p:cNvGraphicFramePr/>
          <p:nvPr/>
        </p:nvGraphicFramePr>
        <p:xfrm>
          <a:off x="715963" y="1338263"/>
          <a:ext cx="7127875" cy="530229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120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620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537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41853">
                <a:tc>
                  <a:txBody>
                    <a:bodyPr/>
                    <a:lstStyle/>
                    <a:p>
                      <a:pPr marL="107950" algn="ctr"/>
                      <a:r>
                        <a:rPr lang="ru-RU" sz="1500" b="1" kern="1200" dirty="0">
                          <a:solidFill>
                            <a:schemeClr val="bg1"/>
                          </a:solidFill>
                          <a:latin typeface="Akrobat" panose="00000500000000000000" pitchFamily="2" charset="0"/>
                          <a:ea typeface="+mn-ea"/>
                          <a:cs typeface="+mn-cs"/>
                        </a:rPr>
                        <a:t>Кому задан вопрос</a:t>
                      </a:r>
                    </a:p>
                  </a:txBody>
                  <a:tcPr marL="91439" marR="91439" marT="42336" marB="42336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42DC0"/>
                    </a:solidFill>
                  </a:tcPr>
                </a:tc>
                <a:tc>
                  <a:txBody>
                    <a:bodyPr/>
                    <a:lstStyle/>
                    <a:p>
                      <a:pPr marL="107950" algn="ctr" defTabSz="914400" rtl="0" eaLnBrk="1" latinLnBrk="0" hangingPunct="1"/>
                      <a:r>
                        <a:rPr lang="ru-RU" sz="1500" b="1" kern="1200" dirty="0">
                          <a:solidFill>
                            <a:schemeClr val="bg1"/>
                          </a:solidFill>
                          <a:latin typeface="Akrobat" panose="00000500000000000000" pitchFamily="2" charset="0"/>
                          <a:ea typeface="+mn-ea"/>
                          <a:cs typeface="+mn-cs"/>
                        </a:rPr>
                        <a:t>Вопрос</a:t>
                      </a:r>
                    </a:p>
                  </a:txBody>
                  <a:tcPr marL="91439" marR="91439" marT="42336" marB="42336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42DC0"/>
                    </a:solidFill>
                  </a:tcPr>
                </a:tc>
                <a:tc>
                  <a:txBody>
                    <a:bodyPr/>
                    <a:lstStyle/>
                    <a:p>
                      <a:pPr marL="107950" algn="ctr" defTabSz="914400" rtl="0" eaLnBrk="1" latinLnBrk="0" hangingPunct="1"/>
                      <a:r>
                        <a:rPr lang="ru-RU" sz="1500" b="1" kern="1200" dirty="0">
                          <a:solidFill>
                            <a:schemeClr val="bg1"/>
                          </a:solidFill>
                          <a:latin typeface="Akrobat" panose="00000500000000000000" pitchFamily="2" charset="0"/>
                          <a:ea typeface="+mn-ea"/>
                          <a:cs typeface="+mn-cs"/>
                        </a:rPr>
                        <a:t>Ответ</a:t>
                      </a:r>
                    </a:p>
                  </a:txBody>
                  <a:tcPr marL="91439" marR="91439" marT="42336" marB="42336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42D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2168">
                <a:tc rowSpan="7">
                  <a:txBody>
                    <a:bodyPr/>
                    <a:lstStyle/>
                    <a:p>
                      <a:pPr marL="107950"/>
                      <a:r>
                        <a:rPr lang="ru-RU" sz="2000" b="0" i="0" dirty="0">
                          <a:solidFill>
                            <a:srgbClr val="060823"/>
                          </a:solidFill>
                          <a:latin typeface="Akrobat" panose="00000500000000000000" pitchFamily="2" charset="0"/>
                        </a:rPr>
                        <a:t>Проживающие в общежитии</a:t>
                      </a:r>
                    </a:p>
                  </a:txBody>
                  <a:tcPr marL="91439" marR="91439" marT="42336" marB="42336" anchor="ctr"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marL="107950"/>
                      <a:r>
                        <a:rPr lang="ru-RU" sz="1100" b="0" i="1" dirty="0">
                          <a:solidFill>
                            <a:srgbClr val="060823"/>
                          </a:solidFill>
                          <a:latin typeface="Akrobat" panose="00000500000000000000" pitchFamily="2" charset="0"/>
                        </a:rPr>
                        <a:t>Продают ли в общем чате общежития в ВК или ТГ различные вещи?</a:t>
                      </a:r>
                    </a:p>
                  </a:txBody>
                  <a:tcPr marL="91439" marR="91439" marT="42336" marB="42336" anchor="ctr"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marL="107950"/>
                      <a:r>
                        <a:rPr lang="ru-RU" sz="1100" b="1" i="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Akrobat" panose="00000500000000000000" pitchFamily="2" charset="0"/>
                        </a:rPr>
                        <a:t>98%</a:t>
                      </a:r>
                      <a:r>
                        <a:rPr lang="ru-RU" sz="1100" b="1" i="0" baseline="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Akrobat" panose="00000500000000000000" pitchFamily="2" charset="0"/>
                        </a:rPr>
                        <a:t> да</a:t>
                      </a:r>
                    </a:p>
                    <a:p>
                      <a:pPr marL="107950"/>
                      <a:r>
                        <a:rPr lang="ru-RU" sz="1100" b="1" i="0" baseline="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Akrobat" panose="00000500000000000000" pitchFamily="2" charset="0"/>
                        </a:rPr>
                        <a:t>2% нет</a:t>
                      </a:r>
                      <a:endParaRPr lang="ru-RU" sz="1100" b="1" i="0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Akrobat" panose="00000500000000000000" pitchFamily="2" charset="0"/>
                      </a:endParaRPr>
                    </a:p>
                  </a:txBody>
                  <a:tcPr marL="91439" marR="91439" marT="42336" marB="42336" anchor="ctr">
                    <a:lnT w="12700" cmpd="sng">
                      <a:noFill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2558">
                <a:tc vMerge="1">
                  <a:txBody>
                    <a:bodyPr/>
                    <a:lstStyle/>
                    <a:p>
                      <a:pPr marL="10795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100" b="0" i="0" dirty="0">
                        <a:solidFill>
                          <a:srgbClr val="060823"/>
                        </a:solidFill>
                        <a:latin typeface="Akrobat" panose="00000500000000000000" pitchFamily="2" charset="0"/>
                      </a:endParaRPr>
                    </a:p>
                  </a:txBody>
                  <a:tcPr marL="91439" marR="91439" marT="42345" marB="42345" anchor="ctr"/>
                </a:tc>
                <a:tc>
                  <a:txBody>
                    <a:bodyPr/>
                    <a:lstStyle/>
                    <a:p>
                      <a:pPr marL="10795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100" b="0" i="1" dirty="0">
                          <a:solidFill>
                            <a:srgbClr val="060823"/>
                          </a:solidFill>
                          <a:latin typeface="Akrobat" panose="00000500000000000000" pitchFamily="2" charset="0"/>
                        </a:rPr>
                        <a:t>Как часто люди пользуются этим чатом для продажи и покупки различных вещей?</a:t>
                      </a:r>
                    </a:p>
                  </a:txBody>
                  <a:tcPr marL="91439" marR="91439" marT="42336" marB="42336" anchor="ctr"/>
                </a:tc>
                <a:tc>
                  <a:txBody>
                    <a:bodyPr/>
                    <a:lstStyle/>
                    <a:p>
                      <a:pPr marL="107950"/>
                      <a:r>
                        <a:rPr lang="ru-RU" sz="1100" b="1" i="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Akrobat" panose="00000500000000000000" pitchFamily="2" charset="0"/>
                        </a:rPr>
                        <a:t>80% часто</a:t>
                      </a:r>
                    </a:p>
                    <a:p>
                      <a:pPr marL="107950"/>
                      <a:r>
                        <a:rPr lang="ru-RU" sz="1100" b="1" i="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Akrobat" panose="00000500000000000000" pitchFamily="2" charset="0"/>
                        </a:rPr>
                        <a:t>20% не часто</a:t>
                      </a:r>
                    </a:p>
                  </a:txBody>
                  <a:tcPr marL="91439" marR="91439" marT="42336" marB="42336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2558">
                <a:tc vMerge="1">
                  <a:txBody>
                    <a:bodyPr/>
                    <a:lstStyle/>
                    <a:p>
                      <a:pPr marL="10795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100" b="0" i="0" dirty="0">
                        <a:solidFill>
                          <a:srgbClr val="060823"/>
                        </a:solidFill>
                        <a:latin typeface="Akrobat" panose="00000500000000000000" pitchFamily="2" charset="0"/>
                      </a:endParaRPr>
                    </a:p>
                  </a:txBody>
                  <a:tcPr marL="91439" marR="91439" marT="42345" marB="42345" anchor="ctr"/>
                </a:tc>
                <a:tc>
                  <a:txBody>
                    <a:bodyPr/>
                    <a:lstStyle/>
                    <a:p>
                      <a:pPr marL="107950"/>
                      <a:r>
                        <a:rPr lang="ru-RU" sz="1100" b="0" i="1" dirty="0">
                          <a:solidFill>
                            <a:srgbClr val="060823"/>
                          </a:solidFill>
                          <a:latin typeface="Akrobat" panose="00000500000000000000" pitchFamily="2" charset="0"/>
                        </a:rPr>
                        <a:t>Удобен ли формат данного чата для продажи и покупки вещей?</a:t>
                      </a:r>
                    </a:p>
                  </a:txBody>
                  <a:tcPr marL="91439" marR="91439" marT="42336" marB="42336" anchor="ctr"/>
                </a:tc>
                <a:tc>
                  <a:txBody>
                    <a:bodyPr/>
                    <a:lstStyle/>
                    <a:p>
                      <a:pPr marL="107950"/>
                      <a:r>
                        <a:rPr lang="ru-RU" sz="1100" b="1" i="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Akrobat" panose="00000500000000000000" pitchFamily="2" charset="0"/>
                        </a:rPr>
                        <a:t>55% да</a:t>
                      </a:r>
                    </a:p>
                    <a:p>
                      <a:pPr marL="107950"/>
                      <a:r>
                        <a:rPr lang="ru-RU" sz="1100" b="1" i="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Akrobat" panose="00000500000000000000" pitchFamily="2" charset="0"/>
                        </a:rPr>
                        <a:t>45% нет</a:t>
                      </a:r>
                    </a:p>
                  </a:txBody>
                  <a:tcPr marL="91439" marR="91439" marT="42336" marB="42336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87210">
                <a:tc vMerge="1">
                  <a:txBody>
                    <a:bodyPr/>
                    <a:lstStyle/>
                    <a:p>
                      <a:pPr marL="10795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100" b="0" i="0" dirty="0">
                        <a:solidFill>
                          <a:srgbClr val="060823"/>
                        </a:solidFill>
                        <a:latin typeface="Akrobat" panose="00000500000000000000" pitchFamily="2" charset="0"/>
                      </a:endParaRPr>
                    </a:p>
                  </a:txBody>
                  <a:tcPr marL="91439" marR="91439" marT="42345" marB="42345" anchor="ctr"/>
                </a:tc>
                <a:tc>
                  <a:txBody>
                    <a:bodyPr/>
                    <a:lstStyle/>
                    <a:p>
                      <a:pPr marL="107950"/>
                      <a:r>
                        <a:rPr lang="ru-RU" sz="1100" b="0" i="1" dirty="0">
                          <a:solidFill>
                            <a:srgbClr val="060823"/>
                          </a:solidFill>
                          <a:latin typeface="Akrobat" panose="00000500000000000000" pitchFamily="2" charset="0"/>
                        </a:rPr>
                        <a:t>Пользовались ли вы этим чатом для продажи чего-либо?</a:t>
                      </a:r>
                    </a:p>
                  </a:txBody>
                  <a:tcPr marL="91439" marR="91439" marT="42336" marB="42336" anchor="ctr"/>
                </a:tc>
                <a:tc>
                  <a:txBody>
                    <a:bodyPr/>
                    <a:lstStyle/>
                    <a:p>
                      <a:pPr marL="107950"/>
                      <a:r>
                        <a:rPr lang="ru-RU" sz="1100" b="1" i="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Akrobat" panose="00000500000000000000" pitchFamily="2" charset="0"/>
                        </a:rPr>
                        <a:t>50% да</a:t>
                      </a:r>
                    </a:p>
                    <a:p>
                      <a:pPr marL="107950"/>
                      <a:r>
                        <a:rPr lang="ru-RU" sz="1100" b="1" i="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Akrobat" panose="00000500000000000000" pitchFamily="2" charset="0"/>
                        </a:rPr>
                        <a:t>50% нет</a:t>
                      </a:r>
                    </a:p>
                  </a:txBody>
                  <a:tcPr marL="91439" marR="91439" marT="42336" marB="42336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87571">
                <a:tc vMerge="1">
                  <a:txBody>
                    <a:bodyPr/>
                    <a:lstStyle/>
                    <a:p>
                      <a:pPr marL="10795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100" b="0" i="0" dirty="0">
                        <a:solidFill>
                          <a:srgbClr val="060823"/>
                        </a:solidFill>
                        <a:latin typeface="Akrobat" panose="00000500000000000000" pitchFamily="2" charset="0"/>
                      </a:endParaRPr>
                    </a:p>
                  </a:txBody>
                  <a:tcPr marL="91439" marR="91439" marT="42345" marB="42345" anchor="ctr"/>
                </a:tc>
                <a:tc>
                  <a:txBody>
                    <a:bodyPr/>
                    <a:lstStyle/>
                    <a:p>
                      <a:pPr marL="107950"/>
                      <a:r>
                        <a:rPr lang="ru-RU" sz="1100" b="0" i="1" dirty="0">
                          <a:solidFill>
                            <a:srgbClr val="060823"/>
                          </a:solidFill>
                          <a:latin typeface="Akrobat" panose="00000500000000000000" pitchFamily="2" charset="0"/>
                        </a:rPr>
                        <a:t>Если да, то сколько раз вы им пользовались?</a:t>
                      </a:r>
                    </a:p>
                  </a:txBody>
                  <a:tcPr marL="91439" marR="91439" marT="42336" marB="42336" anchor="ctr"/>
                </a:tc>
                <a:tc>
                  <a:txBody>
                    <a:bodyPr/>
                    <a:lstStyle/>
                    <a:p>
                      <a:pPr marL="107950"/>
                      <a:r>
                        <a:rPr lang="ru-RU" sz="1100" b="1" i="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Akrobat" panose="00000500000000000000" pitchFamily="2" charset="0"/>
                        </a:rPr>
                        <a:t>65% 1 – 3 раза</a:t>
                      </a:r>
                    </a:p>
                    <a:p>
                      <a:pPr marL="107950"/>
                      <a:r>
                        <a:rPr lang="ru-RU" sz="1100" b="1" i="0" dirty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Akrobat" panose="00000500000000000000" pitchFamily="2" charset="0"/>
                        </a:rPr>
                        <a:t>16% 3 – 5 раз</a:t>
                      </a:r>
                    </a:p>
                    <a:p>
                      <a:pPr marL="107950"/>
                      <a:r>
                        <a:rPr lang="ru-RU" sz="1100" b="1" i="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Akrobat" panose="00000500000000000000" pitchFamily="2" charset="0"/>
                        </a:rPr>
                        <a:t>19% больше 5 раз</a:t>
                      </a:r>
                    </a:p>
                  </a:txBody>
                  <a:tcPr marL="91439" marR="91439" marT="42336" marB="42336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40762">
                <a:tc vMerge="1">
                  <a:txBody>
                    <a:bodyPr/>
                    <a:lstStyle/>
                    <a:p>
                      <a:pPr marL="10795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100" b="0" i="0" dirty="0">
                        <a:solidFill>
                          <a:srgbClr val="060823"/>
                        </a:solidFill>
                        <a:latin typeface="Akrobat" panose="00000500000000000000" pitchFamily="2" charset="0"/>
                      </a:endParaRPr>
                    </a:p>
                  </a:txBody>
                  <a:tcPr marL="91439" marR="91439" marT="42345" marB="42345" anchor="ctr"/>
                </a:tc>
                <a:tc>
                  <a:txBody>
                    <a:bodyPr/>
                    <a:lstStyle/>
                    <a:p>
                      <a:pPr marL="107950"/>
                      <a:r>
                        <a:rPr lang="ru-RU" sz="1100" b="0" i="1" dirty="0">
                          <a:solidFill>
                            <a:srgbClr val="060823"/>
                          </a:solidFill>
                          <a:latin typeface="Akrobat" panose="00000500000000000000" pitchFamily="2" charset="0"/>
                        </a:rPr>
                        <a:t>Как вы считаете, было бы вам удобно продавать и покупать вещи через отдельный чат-бот в телеграмме?</a:t>
                      </a:r>
                    </a:p>
                  </a:txBody>
                  <a:tcPr marL="91439" marR="91439" marT="42336" marB="42336" anchor="ctr"/>
                </a:tc>
                <a:tc>
                  <a:txBody>
                    <a:bodyPr/>
                    <a:lstStyle/>
                    <a:p>
                      <a:pPr marL="107950"/>
                      <a:r>
                        <a:rPr lang="ru-RU" sz="1100" b="1" i="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Akrobat" panose="00000500000000000000" pitchFamily="2" charset="0"/>
                        </a:rPr>
                        <a:t>51% да</a:t>
                      </a:r>
                    </a:p>
                    <a:p>
                      <a:pPr marL="107950"/>
                      <a:r>
                        <a:rPr lang="ru-RU" sz="1100" b="1" i="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Akrobat" panose="00000500000000000000" pitchFamily="2" charset="0"/>
                        </a:rPr>
                        <a:t>16% нет</a:t>
                      </a:r>
                    </a:p>
                    <a:p>
                      <a:pPr marL="107950"/>
                      <a:r>
                        <a:rPr lang="ru-RU" sz="1100" b="1" i="0" dirty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Akrobat" panose="00000500000000000000" pitchFamily="2" charset="0"/>
                        </a:rPr>
                        <a:t>33% не уверены </a:t>
                      </a:r>
                    </a:p>
                  </a:txBody>
                  <a:tcPr marL="91439" marR="91439" marT="42336" marB="42336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87571">
                <a:tc vMerge="1">
                  <a:txBody>
                    <a:bodyPr/>
                    <a:lstStyle/>
                    <a:p>
                      <a:pPr marL="10795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100" b="0" i="0" dirty="0">
                        <a:solidFill>
                          <a:srgbClr val="060823"/>
                        </a:solidFill>
                        <a:latin typeface="Akrobat" panose="00000500000000000000" pitchFamily="2" charset="0"/>
                      </a:endParaRPr>
                    </a:p>
                  </a:txBody>
                  <a:tcPr marL="91439" marR="91439" marT="42345" marB="42345" anchor="ctr"/>
                </a:tc>
                <a:tc>
                  <a:txBody>
                    <a:bodyPr/>
                    <a:lstStyle/>
                    <a:p>
                      <a:pPr marL="107950"/>
                      <a:r>
                        <a:rPr lang="ru-RU" sz="1100" b="0" i="1" dirty="0">
                          <a:solidFill>
                            <a:srgbClr val="060823"/>
                          </a:solidFill>
                          <a:latin typeface="Akrobat" panose="00000500000000000000" pitchFamily="2" charset="0"/>
                        </a:rPr>
                        <a:t>Где бы вам было удобнее пользоваться этим чат-ботом?</a:t>
                      </a:r>
                    </a:p>
                  </a:txBody>
                  <a:tcPr marL="91439" marR="91439" marT="42336" marB="42336" anchor="ctr"/>
                </a:tc>
                <a:tc>
                  <a:txBody>
                    <a:bodyPr/>
                    <a:lstStyle/>
                    <a:p>
                      <a:pPr marL="107950"/>
                      <a:r>
                        <a:rPr lang="ru-RU" sz="1100" b="1" i="0" dirty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Akrobat" panose="00000500000000000000" pitchFamily="2" charset="0"/>
                        </a:rPr>
                        <a:t>75%</a:t>
                      </a:r>
                      <a:r>
                        <a:rPr lang="ru-RU" sz="1100" b="0" i="0" dirty="0">
                          <a:solidFill>
                            <a:srgbClr val="060823"/>
                          </a:solidFill>
                          <a:latin typeface="Akrobat" panose="00000500000000000000" pitchFamily="2" charset="0"/>
                        </a:rPr>
                        <a:t> </a:t>
                      </a:r>
                      <a:r>
                        <a:rPr lang="en-US" sz="1100" b="1" i="0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Akrobat" panose="00000500000000000000" pitchFamily="2" charset="0"/>
                        </a:rPr>
                        <a:t>Telegram</a:t>
                      </a:r>
                      <a:endParaRPr lang="ru-RU" sz="1100" b="1" i="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Akrobat" panose="00000500000000000000" pitchFamily="2" charset="0"/>
                      </a:endParaRPr>
                    </a:p>
                    <a:p>
                      <a:pPr marL="107950"/>
                      <a:r>
                        <a:rPr lang="ru-RU" sz="1100" b="1" i="0" dirty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Akrobat" panose="00000500000000000000" pitchFamily="2" charset="0"/>
                        </a:rPr>
                        <a:t>20%</a:t>
                      </a:r>
                      <a:r>
                        <a:rPr lang="ru-RU" sz="1100" b="0" i="0" dirty="0">
                          <a:solidFill>
                            <a:srgbClr val="060823"/>
                          </a:solidFill>
                          <a:latin typeface="Akrobat" panose="00000500000000000000" pitchFamily="2" charset="0"/>
                        </a:rPr>
                        <a:t> </a:t>
                      </a:r>
                      <a:r>
                        <a:rPr lang="ru-RU" sz="1100" b="1" i="0" dirty="0">
                          <a:solidFill>
                            <a:schemeClr val="tx2">
                              <a:lumMod val="75000"/>
                              <a:lumOff val="25000"/>
                            </a:schemeClr>
                          </a:solidFill>
                          <a:latin typeface="Akrobat" panose="00000500000000000000" pitchFamily="2" charset="0"/>
                        </a:rPr>
                        <a:t>ВК</a:t>
                      </a:r>
                      <a:r>
                        <a:rPr lang="ru-RU" sz="1100" b="0" i="0" dirty="0">
                          <a:solidFill>
                            <a:srgbClr val="060823"/>
                          </a:solidFill>
                          <a:latin typeface="Akrobat" panose="00000500000000000000" pitchFamily="2" charset="0"/>
                        </a:rPr>
                        <a:t> </a:t>
                      </a:r>
                    </a:p>
                    <a:p>
                      <a:pPr marL="107950"/>
                      <a:r>
                        <a:rPr lang="ru-RU" sz="1100" b="1" i="0" dirty="0">
                          <a:solidFill>
                            <a:srgbClr val="060823"/>
                          </a:solidFill>
                          <a:latin typeface="Akrobat" panose="00000500000000000000" pitchFamily="2" charset="0"/>
                        </a:rPr>
                        <a:t>5%</a:t>
                      </a:r>
                      <a:r>
                        <a:rPr lang="ru-RU" sz="1100" b="0" i="0" dirty="0">
                          <a:solidFill>
                            <a:srgbClr val="060823"/>
                          </a:solidFill>
                          <a:latin typeface="Akrobat" panose="00000500000000000000" pitchFamily="2" charset="0"/>
                        </a:rPr>
                        <a:t> </a:t>
                      </a:r>
                      <a:r>
                        <a:rPr lang="ru-RU" sz="1100" b="1" i="0" dirty="0">
                          <a:solidFill>
                            <a:srgbClr val="060823"/>
                          </a:solidFill>
                          <a:latin typeface="Akrobat" panose="00000500000000000000" pitchFamily="2" charset="0"/>
                        </a:rPr>
                        <a:t>другое</a:t>
                      </a:r>
                    </a:p>
                  </a:txBody>
                  <a:tcPr marL="91439" marR="91439" marT="42336" marB="42336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1" name="Овал 10">
            <a:extLst>
              <a:ext uri="{FF2B5EF4-FFF2-40B4-BE49-F238E27FC236}">
                <a16:creationId xmlns:a16="http://schemas.microsoft.com/office/drawing/2014/main" id="{1E94F413-7239-9DA5-3CA5-A069E72176E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147483647" y="891638425"/>
            <a:ext cx="1452154513" cy="145161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/>
          </a:p>
        </p:txBody>
      </p:sp>
      <p:pic>
        <p:nvPicPr>
          <p:cNvPr id="5158" name="Рисунок 11" descr="Изображение выглядит как Шрифт, Графика, снимок экрана, графический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3050F4C6-A781-EDF6-FD9D-5DB18432CAB6}"/>
              </a:ext>
            </a:extLst>
          </p:cNvPr>
          <p:cNvPicPr>
            <a:picLocks noGrp="1" noRot="1" noMove="1" noResize="1" noEditPoints="1" noAdjustHandles="1" noChangeArrowheads="1" noCrop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47483647" y="1260782975"/>
            <a:ext cx="742950000" cy="737512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Овал 12">
            <a:extLst>
              <a:ext uri="{FF2B5EF4-FFF2-40B4-BE49-F238E27FC236}">
                <a16:creationId xmlns:a16="http://schemas.microsoft.com/office/drawing/2014/main" id="{20C05D6D-E9CB-CAAB-835C-B7DE1F0F5F7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147483647" y="891638425"/>
            <a:ext cx="1448228625" cy="145161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/>
          </a:p>
        </p:txBody>
      </p:sp>
      <p:pic>
        <p:nvPicPr>
          <p:cNvPr id="5160" name="Рисунок 13">
            <a:extLst>
              <a:ext uri="{FF2B5EF4-FFF2-40B4-BE49-F238E27FC236}">
                <a16:creationId xmlns:a16="http://schemas.microsoft.com/office/drawing/2014/main" id="{D24E61EC-DA81-B6C4-FCF7-6B18C2847375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47483647" y="1051829875"/>
            <a:ext cx="1021600700" cy="11430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Овал 14">
            <a:extLst>
              <a:ext uri="{FF2B5EF4-FFF2-40B4-BE49-F238E27FC236}">
                <a16:creationId xmlns:a16="http://schemas.microsoft.com/office/drawing/2014/main" id="{2F497BD3-0892-A0C1-2AE5-65D6D60E8AA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147483647" y="870645325"/>
            <a:ext cx="1452154513" cy="145161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/>
          </a:p>
        </p:txBody>
      </p:sp>
      <p:pic>
        <p:nvPicPr>
          <p:cNvPr id="5162" name="Рисунок 15" descr="Изображение выглядит как символ, корона, герб, эмблема&#10;&#10;Автоматически созданное описание">
            <a:extLst>
              <a:ext uri="{FF2B5EF4-FFF2-40B4-BE49-F238E27FC236}">
                <a16:creationId xmlns:a16="http://schemas.microsoft.com/office/drawing/2014/main" id="{4322FE76-D599-894D-1AB8-2BEB734C8FAA}"/>
              </a:ext>
            </a:extLst>
          </p:cNvPr>
          <p:cNvPicPr>
            <a:picLocks noGrp="1" noRot="1" noMove="1" noResize="1" noEditPoints="1" noAdjustHandles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47483647" y="1051829875"/>
            <a:ext cx="1044630563" cy="11430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Рисунок 8" descr="Изображение выглядит как Графика, графический дизайн, Красочность, творческий подход&#10;&#10;Автоматически созданное описание">
            <a:extLst>
              <a:ext uri="{FF2B5EF4-FFF2-40B4-BE49-F238E27FC236}">
                <a16:creationId xmlns:a16="http://schemas.microsoft.com/office/drawing/2014/main" id="{5C6E80C0-2D71-7C1E-1BA7-EE456213F805}"/>
              </a:ext>
            </a:extLst>
          </p:cNvPr>
          <p:cNvPicPr>
            <a:picLocks noGrp="1" noRot="1" noChangeAspect="1" noMove="1" noResize="1" noEditPoints="1" noAdjustHandles="1" noChangeArrowheads="1" noCrop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A4F6B92D-7525-E042-DAB2-68BD0D32C96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25450" y="1292225"/>
            <a:ext cx="11341100" cy="5368925"/>
          </a:xfrm>
          <a:prstGeom prst="roundRect">
            <a:avLst>
              <a:gd name="adj" fmla="val 401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/>
          </a:p>
        </p:txBody>
      </p:sp>
      <p:sp>
        <p:nvSpPr>
          <p:cNvPr id="13" name="Скругленный прямоугольник 12">
            <a:extLst>
              <a:ext uri="{FF2B5EF4-FFF2-40B4-BE49-F238E27FC236}">
                <a16:creationId xmlns:a16="http://schemas.microsoft.com/office/drawing/2014/main" id="{C32B6EAB-AFFF-F68D-6FF9-D309AC1EDAC0}"/>
              </a:ext>
            </a:extLst>
          </p:cNvPr>
          <p:cNvSpPr/>
          <p:nvPr/>
        </p:nvSpPr>
        <p:spPr>
          <a:xfrm>
            <a:off x="5281613" y="1627188"/>
            <a:ext cx="1979612" cy="720725"/>
          </a:xfrm>
          <a:prstGeom prst="roundRect">
            <a:avLst>
              <a:gd name="adj" fmla="val 11111"/>
            </a:avLst>
          </a:prstGeom>
          <a:solidFill>
            <a:srgbClr val="642D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r>
              <a:rPr lang="ru-RU" sz="1200" b="1" dirty="0"/>
              <a:t>Студенты не могут удобно покупать и продавать вещи в рамках общежития</a:t>
            </a:r>
            <a:endParaRPr lang="ru-RU" sz="1200" b="1" noProof="1">
              <a:solidFill>
                <a:schemeClr val="bg1"/>
              </a:solidFill>
              <a:latin typeface="Akrobat" panose="00000500000000000000" pitchFamily="2" charset="0"/>
            </a:endParaRPr>
          </a:p>
        </p:txBody>
      </p:sp>
      <p:sp>
        <p:nvSpPr>
          <p:cNvPr id="18" name="Скругленный прямоугольник 17">
            <a:extLst>
              <a:ext uri="{FF2B5EF4-FFF2-40B4-BE49-F238E27FC236}">
                <a16:creationId xmlns:a16="http://schemas.microsoft.com/office/drawing/2014/main" id="{065358AF-3112-EFF4-5E41-2E2A9D6EC0FF}"/>
              </a:ext>
            </a:extLst>
          </p:cNvPr>
          <p:cNvSpPr/>
          <p:nvPr/>
        </p:nvSpPr>
        <p:spPr>
          <a:xfrm>
            <a:off x="5281613" y="3584575"/>
            <a:ext cx="1979612" cy="720725"/>
          </a:xfrm>
          <a:prstGeom prst="roundRect">
            <a:avLst>
              <a:gd name="adj" fmla="val 11111"/>
            </a:avLst>
          </a:prstGeom>
          <a:solidFill>
            <a:srgbClr val="642D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r>
              <a:rPr lang="ru-RU" sz="1200" noProof="1">
                <a:solidFill>
                  <a:schemeClr val="bg1"/>
                </a:solidFill>
                <a:latin typeface="Akrobat" panose="00000500000000000000" pitchFamily="2" charset="0"/>
              </a:rPr>
              <a:t>Информация для покупателей теряется в потоке другой информации</a:t>
            </a:r>
          </a:p>
        </p:txBody>
      </p:sp>
      <p:sp>
        <p:nvSpPr>
          <p:cNvPr id="27" name="Скругленный прямоугольник 26">
            <a:extLst>
              <a:ext uri="{FF2B5EF4-FFF2-40B4-BE49-F238E27FC236}">
                <a16:creationId xmlns:a16="http://schemas.microsoft.com/office/drawing/2014/main" id="{DD7B5925-893F-4041-7B65-9212BE5ACB29}"/>
              </a:ext>
            </a:extLst>
          </p:cNvPr>
          <p:cNvSpPr/>
          <p:nvPr/>
        </p:nvSpPr>
        <p:spPr>
          <a:xfrm>
            <a:off x="5276850" y="5529263"/>
            <a:ext cx="1979613" cy="719137"/>
          </a:xfrm>
          <a:prstGeom prst="roundRect">
            <a:avLst>
              <a:gd name="adj" fmla="val 11111"/>
            </a:avLst>
          </a:prstGeom>
          <a:solidFill>
            <a:srgbClr val="642D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r>
              <a:rPr lang="ru-RU" sz="1200" noProof="1">
                <a:solidFill>
                  <a:schemeClr val="bg1"/>
                </a:solidFill>
                <a:latin typeface="Akrobat" panose="00000500000000000000" pitchFamily="2" charset="0"/>
              </a:rPr>
              <a:t>Отсутствует специализированная платформа</a:t>
            </a:r>
          </a:p>
        </p:txBody>
      </p:sp>
      <p:sp>
        <p:nvSpPr>
          <p:cNvPr id="28" name="Скругленный прямоугольник 27">
            <a:extLst>
              <a:ext uri="{FF2B5EF4-FFF2-40B4-BE49-F238E27FC236}">
                <a16:creationId xmlns:a16="http://schemas.microsoft.com/office/drawing/2014/main" id="{9002B7F9-DA2F-AA26-0726-7FA3E98585C8}"/>
              </a:ext>
            </a:extLst>
          </p:cNvPr>
          <p:cNvSpPr/>
          <p:nvPr/>
        </p:nvSpPr>
        <p:spPr>
          <a:xfrm>
            <a:off x="5281613" y="4564063"/>
            <a:ext cx="1979612" cy="719137"/>
          </a:xfrm>
          <a:prstGeom prst="roundRect">
            <a:avLst>
              <a:gd name="adj" fmla="val 11111"/>
            </a:avLst>
          </a:prstGeom>
          <a:solidFill>
            <a:srgbClr val="E5D8F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r>
              <a:rPr lang="ru-RU" sz="1200" noProof="1">
                <a:solidFill>
                  <a:srgbClr val="642DC0"/>
                </a:solidFill>
                <a:latin typeface="Akrobat" panose="00000500000000000000" pitchFamily="2" charset="0"/>
              </a:rPr>
              <a:t>Объявления появляются только в общем чате</a:t>
            </a:r>
          </a:p>
        </p:txBody>
      </p:sp>
      <p:sp>
        <p:nvSpPr>
          <p:cNvPr id="29" name="Скругленный прямоугольник 28">
            <a:extLst>
              <a:ext uri="{FF2B5EF4-FFF2-40B4-BE49-F238E27FC236}">
                <a16:creationId xmlns:a16="http://schemas.microsoft.com/office/drawing/2014/main" id="{977BBDF9-7400-3C58-DFAA-B5B8FB1FCD5C}"/>
              </a:ext>
            </a:extLst>
          </p:cNvPr>
          <p:cNvSpPr/>
          <p:nvPr/>
        </p:nvSpPr>
        <p:spPr>
          <a:xfrm>
            <a:off x="5281613" y="2606675"/>
            <a:ext cx="1979612" cy="719138"/>
          </a:xfrm>
          <a:prstGeom prst="roundRect">
            <a:avLst>
              <a:gd name="adj" fmla="val 11111"/>
            </a:avLst>
          </a:prstGeom>
          <a:solidFill>
            <a:srgbClr val="642D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r>
              <a:rPr lang="ru-RU" sz="1200" noProof="1">
                <a:solidFill>
                  <a:schemeClr val="bg1"/>
                </a:solidFill>
                <a:latin typeface="Akrobat" panose="00000500000000000000" pitchFamily="2" charset="0"/>
              </a:rPr>
              <a:t>Недостаток информации о продаже/покупке товаров</a:t>
            </a:r>
          </a:p>
        </p:txBody>
      </p:sp>
      <p:sp>
        <p:nvSpPr>
          <p:cNvPr id="30" name="Скругленный прямоугольник 29">
            <a:extLst>
              <a:ext uri="{FF2B5EF4-FFF2-40B4-BE49-F238E27FC236}">
                <a16:creationId xmlns:a16="http://schemas.microsoft.com/office/drawing/2014/main" id="{A40B5A14-0AF5-37D1-5509-4ACD90D33D61}"/>
              </a:ext>
            </a:extLst>
          </p:cNvPr>
          <p:cNvSpPr/>
          <p:nvPr/>
        </p:nvSpPr>
        <p:spPr>
          <a:xfrm>
            <a:off x="7513638" y="3584575"/>
            <a:ext cx="1979612" cy="720725"/>
          </a:xfrm>
          <a:prstGeom prst="roundRect">
            <a:avLst>
              <a:gd name="adj" fmla="val 11111"/>
            </a:avLst>
          </a:prstGeom>
          <a:solidFill>
            <a:srgbClr val="642D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r>
              <a:rPr lang="ru-RU" sz="1200" noProof="1">
                <a:solidFill>
                  <a:schemeClr val="bg1"/>
                </a:solidFill>
                <a:latin typeface="Akrobat" panose="00000500000000000000" pitchFamily="2" charset="0"/>
              </a:rPr>
              <a:t>Необходимость экономии</a:t>
            </a:r>
          </a:p>
        </p:txBody>
      </p:sp>
      <p:sp>
        <p:nvSpPr>
          <p:cNvPr id="33" name="Скругленный прямоугольник 32">
            <a:extLst>
              <a:ext uri="{FF2B5EF4-FFF2-40B4-BE49-F238E27FC236}">
                <a16:creationId xmlns:a16="http://schemas.microsoft.com/office/drawing/2014/main" id="{AFCB95B8-AED7-66F0-B36D-74AABD33C0F9}"/>
              </a:ext>
            </a:extLst>
          </p:cNvPr>
          <p:cNvSpPr/>
          <p:nvPr/>
        </p:nvSpPr>
        <p:spPr>
          <a:xfrm>
            <a:off x="7513638" y="2606675"/>
            <a:ext cx="1979612" cy="719138"/>
          </a:xfrm>
          <a:prstGeom prst="roundRect">
            <a:avLst>
              <a:gd name="adj" fmla="val 11111"/>
            </a:avLst>
          </a:prstGeom>
          <a:solidFill>
            <a:srgbClr val="E5D8F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r>
              <a:rPr lang="ru-RU" sz="1200" noProof="1">
                <a:solidFill>
                  <a:srgbClr val="642DC0"/>
                </a:solidFill>
                <a:latin typeface="Akrobat" panose="00000500000000000000" pitchFamily="2" charset="0"/>
              </a:rPr>
              <a:t>Финансовые ограничения студентов</a:t>
            </a:r>
          </a:p>
        </p:txBody>
      </p:sp>
      <p:sp>
        <p:nvSpPr>
          <p:cNvPr id="36" name="Скругленный прямоугольник 35">
            <a:extLst>
              <a:ext uri="{FF2B5EF4-FFF2-40B4-BE49-F238E27FC236}">
                <a16:creationId xmlns:a16="http://schemas.microsoft.com/office/drawing/2014/main" id="{D90A4950-38D5-B9C7-CDEA-14AACA8153A3}"/>
              </a:ext>
            </a:extLst>
          </p:cNvPr>
          <p:cNvSpPr/>
          <p:nvPr/>
        </p:nvSpPr>
        <p:spPr>
          <a:xfrm>
            <a:off x="3049588" y="3584575"/>
            <a:ext cx="1979612" cy="720725"/>
          </a:xfrm>
          <a:prstGeom prst="roundRect">
            <a:avLst>
              <a:gd name="adj" fmla="val 11111"/>
            </a:avLst>
          </a:prstGeom>
          <a:solidFill>
            <a:srgbClr val="E5D8F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r>
              <a:rPr lang="ru-RU" sz="1200" noProof="1">
                <a:solidFill>
                  <a:srgbClr val="642DC0"/>
                </a:solidFill>
                <a:latin typeface="Akrobat" panose="00000500000000000000" pitchFamily="2" charset="0"/>
              </a:rPr>
              <a:t>Боязнь мошенничества</a:t>
            </a:r>
          </a:p>
        </p:txBody>
      </p:sp>
      <p:sp>
        <p:nvSpPr>
          <p:cNvPr id="38" name="Скругленный прямоугольник 37">
            <a:extLst>
              <a:ext uri="{FF2B5EF4-FFF2-40B4-BE49-F238E27FC236}">
                <a16:creationId xmlns:a16="http://schemas.microsoft.com/office/drawing/2014/main" id="{0C3C89E7-9E30-F822-394C-595FC5CC0C89}"/>
              </a:ext>
            </a:extLst>
          </p:cNvPr>
          <p:cNvSpPr/>
          <p:nvPr/>
        </p:nvSpPr>
        <p:spPr>
          <a:xfrm>
            <a:off x="3049588" y="4564063"/>
            <a:ext cx="1979612" cy="719137"/>
          </a:xfrm>
          <a:prstGeom prst="roundRect">
            <a:avLst>
              <a:gd name="adj" fmla="val 11111"/>
            </a:avLst>
          </a:prstGeom>
          <a:solidFill>
            <a:srgbClr val="642D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r>
              <a:rPr lang="ru-RU" sz="1200" noProof="1">
                <a:solidFill>
                  <a:schemeClr val="bg1"/>
                </a:solidFill>
                <a:latin typeface="Akrobat" panose="00000500000000000000" pitchFamily="2" charset="0"/>
              </a:rPr>
              <a:t>Социальные сети могут быть опасны для неопытных пользователей</a:t>
            </a:r>
          </a:p>
        </p:txBody>
      </p:sp>
      <p:sp>
        <p:nvSpPr>
          <p:cNvPr id="43" name="Скругленный прямоугольник 42">
            <a:extLst>
              <a:ext uri="{FF2B5EF4-FFF2-40B4-BE49-F238E27FC236}">
                <a16:creationId xmlns:a16="http://schemas.microsoft.com/office/drawing/2014/main" id="{55E62A3E-0DFE-D9A6-9B6C-D07D87A890C0}"/>
              </a:ext>
            </a:extLst>
          </p:cNvPr>
          <p:cNvSpPr/>
          <p:nvPr/>
        </p:nvSpPr>
        <p:spPr>
          <a:xfrm>
            <a:off x="3049588" y="2606675"/>
            <a:ext cx="1979612" cy="719138"/>
          </a:xfrm>
          <a:prstGeom prst="roundRect">
            <a:avLst>
              <a:gd name="adj" fmla="val 11111"/>
            </a:avLst>
          </a:prstGeom>
          <a:solidFill>
            <a:srgbClr val="642D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r>
              <a:rPr lang="ru-RU" sz="1200" noProof="1">
                <a:solidFill>
                  <a:schemeClr val="bg1"/>
                </a:solidFill>
                <a:latin typeface="Akrobat" panose="00000500000000000000" pitchFamily="2" charset="0"/>
              </a:rPr>
              <a:t>Сложности в коммуникации и взаимодействии</a:t>
            </a:r>
          </a:p>
        </p:txBody>
      </p:sp>
      <p:cxnSp>
        <p:nvCxnSpPr>
          <p:cNvPr id="50" name="Прямая соединительная линия 49">
            <a:extLst>
              <a:ext uri="{FF2B5EF4-FFF2-40B4-BE49-F238E27FC236}">
                <a16:creationId xmlns:a16="http://schemas.microsoft.com/office/drawing/2014/main" id="{30F9D6AE-0107-F036-1640-F3463B7AD724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>
            <a:off x="817563" y="2451100"/>
            <a:ext cx="104394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Прямая соединительная линия 52">
            <a:extLst>
              <a:ext uri="{FF2B5EF4-FFF2-40B4-BE49-F238E27FC236}">
                <a16:creationId xmlns:a16="http://schemas.microsoft.com/office/drawing/2014/main" id="{3DFB5275-2E0A-45DF-7824-D8D23F0EBEBD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>
            <a:off x="817563" y="3446463"/>
            <a:ext cx="104394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Прямая соединительная линия 53">
            <a:extLst>
              <a:ext uri="{FF2B5EF4-FFF2-40B4-BE49-F238E27FC236}">
                <a16:creationId xmlns:a16="http://schemas.microsoft.com/office/drawing/2014/main" id="{94C3B03D-F18B-1DC4-FCCD-C7E30F6394F9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>
            <a:off x="817563" y="4422775"/>
            <a:ext cx="104394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Прямая соединительная линия 54">
            <a:extLst>
              <a:ext uri="{FF2B5EF4-FFF2-40B4-BE49-F238E27FC236}">
                <a16:creationId xmlns:a16="http://schemas.microsoft.com/office/drawing/2014/main" id="{D9BEC0E7-BC48-D28B-65E9-A8E05D8FD102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>
            <a:off x="817563" y="5422900"/>
            <a:ext cx="104394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Прямая соединительная линия 55">
            <a:extLst>
              <a:ext uri="{FF2B5EF4-FFF2-40B4-BE49-F238E27FC236}">
                <a16:creationId xmlns:a16="http://schemas.microsoft.com/office/drawing/2014/main" id="{16ACCF51-C309-3B76-7C2E-FC24B707DA4C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>
            <a:off x="817563" y="6411913"/>
            <a:ext cx="104394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163" name="Рисунок 7" descr="Изображение выглядит как черный, темнота&#10;&#10;Автоматически созданное описание">
            <a:extLst>
              <a:ext uri="{FF2B5EF4-FFF2-40B4-BE49-F238E27FC236}">
                <a16:creationId xmlns:a16="http://schemas.microsoft.com/office/drawing/2014/main" id="{BFD375D8-A0BE-70D6-9FD5-EFC601466C32}"/>
              </a:ext>
            </a:extLst>
          </p:cNvPr>
          <p:cNvPicPr>
            <a:picLocks noGrp="1" noRot="1" noChangeAspect="1" noMove="1" noResize="1" noEditPoints="1" noAdjustHandles="1" noChangeArrowheads="1" noCrop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448925" y="2054225"/>
            <a:ext cx="952500" cy="48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64" name="Рисунок 9" descr="Изображение выглядит как черный, темнота&#10;&#10;Автоматически созданное описание">
            <a:extLst>
              <a:ext uri="{FF2B5EF4-FFF2-40B4-BE49-F238E27FC236}">
                <a16:creationId xmlns:a16="http://schemas.microsoft.com/office/drawing/2014/main" id="{A9C4BA22-A17A-A8B7-4D3B-B6FDDF5B1FD2}"/>
              </a:ext>
            </a:extLst>
          </p:cNvPr>
          <p:cNvPicPr>
            <a:picLocks noGrp="1" noRot="1" noChangeAspect="1" noMove="1" noResize="1" noEditPoints="1" noAdjustHandles="1" noChangeArrowheads="1" noCrop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448925" y="3028950"/>
            <a:ext cx="952500" cy="48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65" name="Рисунок 10" descr="Изображение выглядит как черный, темнота&#10;&#10;Автоматически созданное описание">
            <a:extLst>
              <a:ext uri="{FF2B5EF4-FFF2-40B4-BE49-F238E27FC236}">
                <a16:creationId xmlns:a16="http://schemas.microsoft.com/office/drawing/2014/main" id="{49D64CA1-0E36-B366-8D69-1F741AD8EC29}"/>
              </a:ext>
            </a:extLst>
          </p:cNvPr>
          <p:cNvPicPr>
            <a:picLocks noGrp="1" noRot="1" noChangeAspect="1" noMove="1" noResize="1" noEditPoints="1" noAdjustHandles="1" noChangeArrowheads="1" noCrop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448925" y="4008438"/>
            <a:ext cx="952500" cy="48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66" name="Рисунок 11" descr="Изображение выглядит как черный, темнота&#10;&#10;Автоматически созданное описание">
            <a:extLst>
              <a:ext uri="{FF2B5EF4-FFF2-40B4-BE49-F238E27FC236}">
                <a16:creationId xmlns:a16="http://schemas.microsoft.com/office/drawing/2014/main" id="{958A113A-63AD-F589-073C-2E64FD07E151}"/>
              </a:ext>
            </a:extLst>
          </p:cNvPr>
          <p:cNvPicPr>
            <a:picLocks noGrp="1" noRot="1" noChangeAspect="1" noMove="1" noResize="1" noEditPoints="1" noAdjustHandles="1" noChangeArrowheads="1" noCrop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448925" y="5018088"/>
            <a:ext cx="952500" cy="48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67" name="Рисунок 13" descr="Изображение выглядит как черный, темнота&#10;&#10;Автоматически созданное описание">
            <a:extLst>
              <a:ext uri="{FF2B5EF4-FFF2-40B4-BE49-F238E27FC236}">
                <a16:creationId xmlns:a16="http://schemas.microsoft.com/office/drawing/2014/main" id="{A86666E4-ADD5-20E1-86D5-6CB15DEE453E}"/>
              </a:ext>
            </a:extLst>
          </p:cNvPr>
          <p:cNvPicPr>
            <a:picLocks noGrp="1" noRot="1" noChangeAspect="1" noMove="1" noResize="1" noEditPoints="1" noAdjustHandles="1" noChangeArrowheads="1" noCrop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448925" y="6007100"/>
            <a:ext cx="952500" cy="48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68" name="TextBox 22">
            <a:extLst>
              <a:ext uri="{FF2B5EF4-FFF2-40B4-BE49-F238E27FC236}">
                <a16:creationId xmlns:a16="http://schemas.microsoft.com/office/drawing/2014/main" id="{800F3D50-43D6-9A8F-F69D-B4B28B696583}"/>
              </a:ext>
            </a:extLst>
          </p:cNvPr>
          <p:cNvSpPr txBox="1">
            <a:spLocks noGrp="1" noRot="1" noMove="1" noResize="1" noEditPoints="1" noAdjustHandles="1" noChangeArrowheads="1"/>
          </p:cNvSpPr>
          <p:nvPr/>
        </p:nvSpPr>
        <p:spPr bwMode="auto">
          <a:xfrm>
            <a:off x="425450" y="315913"/>
            <a:ext cx="831850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pPr eaLnBrk="1" hangingPunct="1"/>
            <a:r>
              <a:rPr lang="ru-RU" altLang="zh-CN" sz="5400" b="1">
                <a:solidFill>
                  <a:schemeClr val="bg1"/>
                </a:solidFill>
                <a:latin typeface="Akrobat Black" pitchFamily="2" charset="-52"/>
                <a:cs typeface="等线" panose="02010600030101010101" pitchFamily="2" charset="-122"/>
              </a:rPr>
              <a:t>КОРНЕВАЯ ПРОБЛЕМА</a:t>
            </a:r>
          </a:p>
        </p:txBody>
      </p:sp>
      <p:sp>
        <p:nvSpPr>
          <p:cNvPr id="16" name="Овал 15">
            <a:extLst>
              <a:ext uri="{FF2B5EF4-FFF2-40B4-BE49-F238E27FC236}">
                <a16:creationId xmlns:a16="http://schemas.microsoft.com/office/drawing/2014/main" id="{817E83B2-5DDA-D544-8F67-526CD188436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147483647" y="891638425"/>
            <a:ext cx="1452154513" cy="145161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/>
          </a:p>
        </p:txBody>
      </p:sp>
      <p:pic>
        <p:nvPicPr>
          <p:cNvPr id="6170" name="Рисунок 16" descr="Изображение выглядит как Шрифт, Графика, снимок экрана, графический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F102BE9D-AEC9-0068-4D88-0A3670B7A9D8}"/>
              </a:ext>
            </a:extLst>
          </p:cNvPr>
          <p:cNvPicPr>
            <a:picLocks noGrp="1" noRot="1" noMove="1" noResize="1" noEditPoints="1" noAdjustHandles="1" noChangeArrowheads="1" noCrop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47483647" y="1260782975"/>
            <a:ext cx="742950000" cy="737512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Овал 18">
            <a:extLst>
              <a:ext uri="{FF2B5EF4-FFF2-40B4-BE49-F238E27FC236}">
                <a16:creationId xmlns:a16="http://schemas.microsoft.com/office/drawing/2014/main" id="{044E418F-8D9F-3022-7B6A-D16CA01E2DD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147483647" y="891638425"/>
            <a:ext cx="1448228625" cy="145161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/>
          </a:p>
        </p:txBody>
      </p:sp>
      <p:pic>
        <p:nvPicPr>
          <p:cNvPr id="6172" name="Рисунок 19">
            <a:extLst>
              <a:ext uri="{FF2B5EF4-FFF2-40B4-BE49-F238E27FC236}">
                <a16:creationId xmlns:a16="http://schemas.microsoft.com/office/drawing/2014/main" id="{C76ABB5E-4712-3F66-976B-DB7A5E95145C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47483647" y="1051829875"/>
            <a:ext cx="1021600700" cy="11430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Овал 20">
            <a:extLst>
              <a:ext uri="{FF2B5EF4-FFF2-40B4-BE49-F238E27FC236}">
                <a16:creationId xmlns:a16="http://schemas.microsoft.com/office/drawing/2014/main" id="{C921D526-03F2-E514-2F0D-41ADBFA9744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147483647" y="870645325"/>
            <a:ext cx="1452154513" cy="145161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/>
          </a:p>
        </p:txBody>
      </p:sp>
      <p:pic>
        <p:nvPicPr>
          <p:cNvPr id="6174" name="Рисунок 21" descr="Изображение выглядит как символ, корона, герб, эмблема&#10;&#10;Автоматически созданное описание">
            <a:extLst>
              <a:ext uri="{FF2B5EF4-FFF2-40B4-BE49-F238E27FC236}">
                <a16:creationId xmlns:a16="http://schemas.microsoft.com/office/drawing/2014/main" id="{EAFAE30E-E50B-1FB9-6246-397E9D49F3C1}"/>
              </a:ext>
            </a:extLst>
          </p:cNvPr>
          <p:cNvPicPr>
            <a:picLocks noGrp="1" noRot="1" noMove="1" noResize="1" noEditPoints="1" noAdjustHandles="1" noChangeArrowheads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47483647" y="1051829875"/>
            <a:ext cx="1044630563" cy="11430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" name="Прямая со стрелкой 2">
            <a:extLst>
              <a:ext uri="{FF2B5EF4-FFF2-40B4-BE49-F238E27FC236}">
                <a16:creationId xmlns:a16="http://schemas.microsoft.com/office/drawing/2014/main" id="{49915E31-007F-479A-8FFC-2CE9069B8E52}"/>
              </a:ext>
            </a:extLst>
          </p:cNvPr>
          <p:cNvCxnSpPr>
            <a:stCxn id="13" idx="2"/>
            <a:endCxn id="29" idx="0"/>
          </p:cNvCxnSpPr>
          <p:nvPr/>
        </p:nvCxnSpPr>
        <p:spPr>
          <a:xfrm>
            <a:off x="6272213" y="2347913"/>
            <a:ext cx="0" cy="25876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Прямая со стрелкой 46">
            <a:extLst>
              <a:ext uri="{FF2B5EF4-FFF2-40B4-BE49-F238E27FC236}">
                <a16:creationId xmlns:a16="http://schemas.microsoft.com/office/drawing/2014/main" id="{2565E5E6-6385-E6CF-0BF3-01B06F4FF207}"/>
              </a:ext>
            </a:extLst>
          </p:cNvPr>
          <p:cNvCxnSpPr/>
          <p:nvPr/>
        </p:nvCxnSpPr>
        <p:spPr>
          <a:xfrm>
            <a:off x="6265863" y="3325813"/>
            <a:ext cx="0" cy="25876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Прямая со стрелкой 5">
            <a:extLst>
              <a:ext uri="{FF2B5EF4-FFF2-40B4-BE49-F238E27FC236}">
                <a16:creationId xmlns:a16="http://schemas.microsoft.com/office/drawing/2014/main" id="{907081A3-CB97-4317-E7CC-A015E3A3401E}"/>
              </a:ext>
            </a:extLst>
          </p:cNvPr>
          <p:cNvCxnSpPr>
            <a:stCxn id="18" idx="2"/>
            <a:endCxn id="28" idx="0"/>
          </p:cNvCxnSpPr>
          <p:nvPr/>
        </p:nvCxnSpPr>
        <p:spPr>
          <a:xfrm>
            <a:off x="6272213" y="4305300"/>
            <a:ext cx="0" cy="2587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Прямая со стрелкой 7">
            <a:extLst>
              <a:ext uri="{FF2B5EF4-FFF2-40B4-BE49-F238E27FC236}">
                <a16:creationId xmlns:a16="http://schemas.microsoft.com/office/drawing/2014/main" id="{B94FB0B5-3F91-727A-B294-ED056AB487ED}"/>
              </a:ext>
            </a:extLst>
          </p:cNvPr>
          <p:cNvCxnSpPr>
            <a:stCxn id="28" idx="2"/>
            <a:endCxn id="27" idx="0"/>
          </p:cNvCxnSpPr>
          <p:nvPr/>
        </p:nvCxnSpPr>
        <p:spPr>
          <a:xfrm flipH="1">
            <a:off x="6265863" y="5283200"/>
            <a:ext cx="6350" cy="2460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Прямая со стрелкой 9">
            <a:extLst>
              <a:ext uri="{FF2B5EF4-FFF2-40B4-BE49-F238E27FC236}">
                <a16:creationId xmlns:a16="http://schemas.microsoft.com/office/drawing/2014/main" id="{C99E82A5-AD2E-2829-30C9-68C44607202F}"/>
              </a:ext>
            </a:extLst>
          </p:cNvPr>
          <p:cNvCxnSpPr>
            <a:endCxn id="36" idx="0"/>
          </p:cNvCxnSpPr>
          <p:nvPr/>
        </p:nvCxnSpPr>
        <p:spPr>
          <a:xfrm>
            <a:off x="4040188" y="3325813"/>
            <a:ext cx="0" cy="25876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Прямая со стрелкой 11">
            <a:extLst>
              <a:ext uri="{FF2B5EF4-FFF2-40B4-BE49-F238E27FC236}">
                <a16:creationId xmlns:a16="http://schemas.microsoft.com/office/drawing/2014/main" id="{752CA90C-CE0D-B882-CF5E-8AB24341198E}"/>
              </a:ext>
            </a:extLst>
          </p:cNvPr>
          <p:cNvCxnSpPr>
            <a:stCxn id="36" idx="2"/>
            <a:endCxn id="38" idx="0"/>
          </p:cNvCxnSpPr>
          <p:nvPr/>
        </p:nvCxnSpPr>
        <p:spPr>
          <a:xfrm>
            <a:off x="4040188" y="4305300"/>
            <a:ext cx="0" cy="2587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Прямая со стрелкой 14">
            <a:extLst>
              <a:ext uri="{FF2B5EF4-FFF2-40B4-BE49-F238E27FC236}">
                <a16:creationId xmlns:a16="http://schemas.microsoft.com/office/drawing/2014/main" id="{ED8C0D8E-119D-048E-BDB2-145686395354}"/>
              </a:ext>
            </a:extLst>
          </p:cNvPr>
          <p:cNvCxnSpPr>
            <a:stCxn id="33" idx="2"/>
            <a:endCxn id="30" idx="0"/>
          </p:cNvCxnSpPr>
          <p:nvPr/>
        </p:nvCxnSpPr>
        <p:spPr>
          <a:xfrm>
            <a:off x="8504238" y="3325813"/>
            <a:ext cx="0" cy="25876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Прямая со стрелкой 19">
            <a:extLst>
              <a:ext uri="{FF2B5EF4-FFF2-40B4-BE49-F238E27FC236}">
                <a16:creationId xmlns:a16="http://schemas.microsoft.com/office/drawing/2014/main" id="{DB3AB2ED-C0A1-765C-FD97-93E45568C6A2}"/>
              </a:ext>
            </a:extLst>
          </p:cNvPr>
          <p:cNvCxnSpPr>
            <a:stCxn id="13" idx="2"/>
            <a:endCxn id="43" idx="0"/>
          </p:cNvCxnSpPr>
          <p:nvPr/>
        </p:nvCxnSpPr>
        <p:spPr>
          <a:xfrm flipH="1">
            <a:off x="4040188" y="2347913"/>
            <a:ext cx="2232025" cy="25876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Прямая со стрелкой 22">
            <a:extLst>
              <a:ext uri="{FF2B5EF4-FFF2-40B4-BE49-F238E27FC236}">
                <a16:creationId xmlns:a16="http://schemas.microsoft.com/office/drawing/2014/main" id="{64AFE814-31B8-6617-FBA9-3E38001F5E0D}"/>
              </a:ext>
            </a:extLst>
          </p:cNvPr>
          <p:cNvCxnSpPr>
            <a:endCxn id="33" idx="0"/>
          </p:cNvCxnSpPr>
          <p:nvPr/>
        </p:nvCxnSpPr>
        <p:spPr>
          <a:xfrm>
            <a:off x="6265863" y="2347913"/>
            <a:ext cx="2238375" cy="25876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Рисунок 8" descr="Изображение выглядит как Графика, графический дизайн, Красочность, творческий подход&#10;&#10;Автоматически созданное описание">
            <a:extLst>
              <a:ext uri="{FF2B5EF4-FFF2-40B4-BE49-F238E27FC236}">
                <a16:creationId xmlns:a16="http://schemas.microsoft.com/office/drawing/2014/main" id="{800D52CB-E983-0144-0FD9-B578F6BAD005}"/>
              </a:ext>
            </a:extLst>
          </p:cNvPr>
          <p:cNvPicPr>
            <a:picLocks noGrp="1" noRot="1" noChangeAspect="1" noMove="1" noResize="1" noEditPoints="1" noAdjustHandles="1" noChangeArrowheads="1" noCrop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285C0CFB-D84E-D426-5674-4F94484AE62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25450" y="1292225"/>
            <a:ext cx="11341100" cy="5368925"/>
          </a:xfrm>
          <a:prstGeom prst="roundRect">
            <a:avLst>
              <a:gd name="adj" fmla="val 401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/>
          </a:p>
        </p:txBody>
      </p:sp>
      <p:pic>
        <p:nvPicPr>
          <p:cNvPr id="7172" name="Рисунок 1">
            <a:extLst>
              <a:ext uri="{FF2B5EF4-FFF2-40B4-BE49-F238E27FC236}">
                <a16:creationId xmlns:a16="http://schemas.microsoft.com/office/drawing/2014/main" id="{0B07A450-B2C2-2097-24C0-EF121D6A2E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5450" y="1711325"/>
            <a:ext cx="6348413" cy="443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3" name="TextBox 4">
            <a:extLst>
              <a:ext uri="{FF2B5EF4-FFF2-40B4-BE49-F238E27FC236}">
                <a16:creationId xmlns:a16="http://schemas.microsoft.com/office/drawing/2014/main" id="{9B0B632E-9B64-2051-72D8-79D9BB27B461}"/>
              </a:ext>
            </a:extLst>
          </p:cNvPr>
          <p:cNvSpPr txBox="1">
            <a:spLocks noGrp="1" noRot="1" noMove="1" noResize="1" noEditPoints="1" noAdjustHandles="1" noChangeArrowheads="1"/>
          </p:cNvSpPr>
          <p:nvPr/>
        </p:nvSpPr>
        <p:spPr bwMode="auto">
          <a:xfrm>
            <a:off x="425450" y="315913"/>
            <a:ext cx="831850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pPr eaLnBrk="1" hangingPunct="1"/>
            <a:r>
              <a:rPr lang="ru-RU" altLang="zh-CN" sz="5400" b="1">
                <a:solidFill>
                  <a:schemeClr val="bg1"/>
                </a:solidFill>
                <a:latin typeface="Akrobat Black" pitchFamily="2" charset="-52"/>
                <a:cs typeface="等线" panose="02010600030101010101" pitchFamily="2" charset="-122"/>
              </a:rPr>
              <a:t>ИДЕИ РЕШЕНИЯ</a:t>
            </a:r>
          </a:p>
        </p:txBody>
      </p:sp>
      <p:sp>
        <p:nvSpPr>
          <p:cNvPr id="7174" name="TextBox 26">
            <a:extLst>
              <a:ext uri="{FF2B5EF4-FFF2-40B4-BE49-F238E27FC236}">
                <a16:creationId xmlns:a16="http://schemas.microsoft.com/office/drawing/2014/main" id="{AAC0EBB4-0992-9B1E-E3C5-7FDCD323C2BC}"/>
              </a:ext>
            </a:extLst>
          </p:cNvPr>
          <p:cNvSpPr txBox="1">
            <a:spLocks noGrp="1" noRot="1" noMove="1" noResize="1" noEditPoints="1" noAdjustHandles="1" noChangeArrowheads="1"/>
          </p:cNvSpPr>
          <p:nvPr/>
        </p:nvSpPr>
        <p:spPr bwMode="auto">
          <a:xfrm>
            <a:off x="6773863" y="1720850"/>
            <a:ext cx="4357687" cy="163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pPr eaLnBrk="1" hangingPunct="1"/>
            <a:r>
              <a:rPr lang="ru-RU" altLang="zh-CN" sz="2000" b="1">
                <a:latin typeface="Akrobat Black" pitchFamily="2" charset="-52"/>
                <a:cs typeface="等线" panose="02010600030101010101" pitchFamily="2" charset="-122"/>
              </a:rPr>
              <a:t>ПРИЧИНЫ, ПО КОТОРЫМ МЫ ОТОБРАЛИ ОДНУ КОНКРЕТНУЮ ИДЕЮ ПОД НАЗВАНИЕМ </a:t>
            </a:r>
            <a:r>
              <a:rPr lang="en-US" altLang="zh-CN" sz="2000" b="1">
                <a:latin typeface="Akrobat Black" pitchFamily="2" charset="-52"/>
                <a:cs typeface="等线" panose="02010600030101010101" pitchFamily="2" charset="-122"/>
              </a:rPr>
              <a:t>“</a:t>
            </a:r>
            <a:r>
              <a:rPr lang="ru-RU" altLang="zh-CN" sz="2000" b="1">
                <a:latin typeface="Akrobat Black" pitchFamily="2" charset="-52"/>
                <a:cs typeface="等线" panose="02010600030101010101" pitchFamily="2" charset="-122"/>
              </a:rPr>
              <a:t>Ч</a:t>
            </a:r>
            <a:r>
              <a:rPr lang="ru-RU" altLang="ru-RU" sz="2000" b="1">
                <a:latin typeface="Akrobat Black" pitchFamily="2" charset="-52"/>
                <a:cs typeface="Times New Roman" panose="02020603050405020304" pitchFamily="18" charset="0"/>
              </a:rPr>
              <a:t>ат-бот в телеграмме для продажи и покупки вещей</a:t>
            </a:r>
            <a:r>
              <a:rPr lang="en-US" altLang="ru-RU" sz="2000" b="1">
                <a:latin typeface="Akrobat Black" pitchFamily="2" charset="-52"/>
                <a:cs typeface="Times New Roman" panose="02020603050405020304" pitchFamily="18" charset="0"/>
              </a:rPr>
              <a:t>”</a:t>
            </a:r>
            <a:endParaRPr lang="ru-RU" altLang="ru-RU" sz="2000" b="1">
              <a:latin typeface="Akrobat Black" pitchFamily="2" charset="-52"/>
              <a:cs typeface="Times New Roman" panose="02020603050405020304" pitchFamily="18" charset="0"/>
            </a:endParaRPr>
          </a:p>
          <a:p>
            <a:pPr eaLnBrk="1" hangingPunct="1"/>
            <a:endParaRPr lang="ru-RU" altLang="zh-CN" sz="2000" b="1">
              <a:solidFill>
                <a:srgbClr val="642DC0"/>
              </a:solidFill>
              <a:latin typeface="Akrobat Black" pitchFamily="2" charset="-52"/>
              <a:cs typeface="等线" panose="02010600030101010101" pitchFamily="2" charset="-122"/>
            </a:endParaRPr>
          </a:p>
        </p:txBody>
      </p:sp>
      <p:sp>
        <p:nvSpPr>
          <p:cNvPr id="13319" name="TextBox 28">
            <a:extLst>
              <a:ext uri="{FF2B5EF4-FFF2-40B4-BE49-F238E27FC236}">
                <a16:creationId xmlns:a16="http://schemas.microsoft.com/office/drawing/2014/main" id="{3B641C84-AB90-A666-37AD-C7763DC0A951}"/>
              </a:ext>
            </a:extLst>
          </p:cNvPr>
          <p:cNvSpPr txBox="1">
            <a:spLocks noGrp="1" noRot="1" noMove="1" noResize="1" noEditPoints="1" noAdjustHandles="1" noChangeArrowheads="1"/>
          </p:cNvSpPr>
          <p:nvPr/>
        </p:nvSpPr>
        <p:spPr bwMode="auto">
          <a:xfrm>
            <a:off x="6773863" y="2957513"/>
            <a:ext cx="4335462" cy="227806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ptos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ptos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ptos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ptos" charset="0"/>
              </a:defRPr>
            </a:lvl9pPr>
          </a:lstStyle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endParaRPr lang="ru-RU" altLang="zh-CN" sz="1600" dirty="0">
              <a:solidFill>
                <a:srgbClr val="060823"/>
              </a:solidFill>
              <a:latin typeface="Akrobat" pitchFamily="2" charset="0"/>
              <a:cs typeface="等线" panose="020B0503020204020204" pitchFamily="2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AutoNum type="arabicPeriod"/>
              <a:defRPr/>
            </a:pPr>
            <a:r>
              <a:rPr lang="ru-RU" altLang="zh-CN" sz="1600" dirty="0">
                <a:solidFill>
                  <a:srgbClr val="060823"/>
                </a:solidFill>
                <a:latin typeface="Akrobat" pitchFamily="2" charset="0"/>
                <a:cs typeface="等线" panose="020B0503020204020204" pitchFamily="2" charset="-122"/>
              </a:rPr>
              <a:t>Опрос проживающих в общежитии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AutoNum type="arabicPeriod"/>
              <a:defRPr/>
            </a:pPr>
            <a:r>
              <a:rPr lang="ru-RU" altLang="zh-CN" sz="1600" dirty="0">
                <a:solidFill>
                  <a:srgbClr val="060823"/>
                </a:solidFill>
                <a:latin typeface="Akrobat" pitchFamily="2" charset="0"/>
                <a:cs typeface="等线" panose="020B0503020204020204" pitchFamily="2" charset="-122"/>
              </a:rPr>
              <a:t>Простота в реализации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AutoNum type="arabicPeriod"/>
              <a:defRPr/>
            </a:pPr>
            <a:r>
              <a:rPr lang="ru-RU" altLang="zh-CN" sz="1600" dirty="0">
                <a:solidFill>
                  <a:srgbClr val="060823"/>
                </a:solidFill>
                <a:latin typeface="Akrobat" pitchFamily="2" charset="0"/>
                <a:cs typeface="等线" panose="020B0503020204020204" pitchFamily="2" charset="-122"/>
              </a:rPr>
              <a:t>Эффективности данного метода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AutoNum type="arabicPeriod"/>
              <a:defRPr/>
            </a:pPr>
            <a:r>
              <a:rPr lang="ru-RU" altLang="zh-CN" sz="1600" dirty="0">
                <a:solidFill>
                  <a:srgbClr val="060823"/>
                </a:solidFill>
                <a:latin typeface="Akrobat" pitchFamily="2" charset="0"/>
                <a:cs typeface="等线" panose="020B0503020204020204" pitchFamily="2" charset="-122"/>
              </a:rPr>
              <a:t>Удобство в распространении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AutoNum type="arabicPeriod"/>
              <a:defRPr/>
            </a:pPr>
            <a:endParaRPr lang="ru-RU" altLang="zh-CN" sz="1600" dirty="0">
              <a:solidFill>
                <a:srgbClr val="060823"/>
              </a:solidFill>
              <a:latin typeface="Akrobat" pitchFamily="2" charset="0"/>
              <a:cs typeface="等线" panose="020B0503020204020204" pitchFamily="2" charset="-122"/>
            </a:endParaRPr>
          </a:p>
        </p:txBody>
      </p:sp>
      <p:sp>
        <p:nvSpPr>
          <p:cNvPr id="7176" name="Прямоугольник 1">
            <a:extLst>
              <a:ext uri="{FF2B5EF4-FFF2-40B4-BE49-F238E27FC236}">
                <a16:creationId xmlns:a16="http://schemas.microsoft.com/office/drawing/2014/main" id="{FF869911-B56C-AEC2-CE8A-6697021F99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32288" y="3070225"/>
            <a:ext cx="2365375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pPr algn="ctr" eaLnBrk="1" hangingPunct="1"/>
            <a:r>
              <a:rPr lang="ru-RU" altLang="ru-RU" sz="1600">
                <a:latin typeface="Times New Roman" panose="02020603050405020304" pitchFamily="18" charset="0"/>
                <a:cs typeface="Times New Roman" panose="02020603050405020304" pitchFamily="18" charset="0"/>
              </a:rPr>
              <a:t>чат-бот в телеграмме для продажи и покупки вещей</a:t>
            </a:r>
          </a:p>
        </p:txBody>
      </p:sp>
      <p:sp>
        <p:nvSpPr>
          <p:cNvPr id="7177" name="Прямоугольник 4">
            <a:extLst>
              <a:ext uri="{FF2B5EF4-FFF2-40B4-BE49-F238E27FC236}">
                <a16:creationId xmlns:a16="http://schemas.microsoft.com/office/drawing/2014/main" id="{B9C34BD5-8729-5D7A-1AF7-94EFA7D4F6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41575" y="1789113"/>
            <a:ext cx="1890713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pPr algn="ctr" eaLnBrk="1" hangingPunct="1"/>
            <a:r>
              <a:rPr lang="ru-RU" altLang="ru-RU" sz="1600">
                <a:latin typeface="Times New Roman" panose="02020603050405020304" pitchFamily="18" charset="0"/>
                <a:cs typeface="Times New Roman" panose="02020603050405020304" pitchFamily="18" charset="0"/>
              </a:rPr>
              <a:t>чат для продажи и покупки вещей</a:t>
            </a:r>
          </a:p>
        </p:txBody>
      </p:sp>
      <p:sp>
        <p:nvSpPr>
          <p:cNvPr id="29" name="Овал 28">
            <a:extLst>
              <a:ext uri="{FF2B5EF4-FFF2-40B4-BE49-F238E27FC236}">
                <a16:creationId xmlns:a16="http://schemas.microsoft.com/office/drawing/2014/main" id="{8C3A8629-DFC2-3547-A97E-173F6D398354}"/>
              </a:ext>
            </a:extLst>
          </p:cNvPr>
          <p:cNvSpPr/>
          <p:nvPr/>
        </p:nvSpPr>
        <p:spPr>
          <a:xfrm>
            <a:off x="3403600" y="2352675"/>
            <a:ext cx="50800" cy="6985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ru-RU"/>
          </a:p>
        </p:txBody>
      </p:sp>
      <p:sp>
        <p:nvSpPr>
          <p:cNvPr id="7179" name="Прямоугольник 5">
            <a:extLst>
              <a:ext uri="{FF2B5EF4-FFF2-40B4-BE49-F238E27FC236}">
                <a16:creationId xmlns:a16="http://schemas.microsoft.com/office/drawing/2014/main" id="{84642E44-04F5-E86C-2E70-0DB544FB5A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27225" y="3108325"/>
            <a:ext cx="1747838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pPr eaLnBrk="1" hangingPunct="1"/>
            <a:r>
              <a:rPr lang="ru-RU" altLang="ru-RU" sz="1600">
                <a:latin typeface="Times New Roman" panose="02020603050405020304" pitchFamily="18" charset="0"/>
                <a:cs typeface="Times New Roman" panose="02020603050405020304" pitchFamily="18" charset="0"/>
              </a:rPr>
              <a:t>доска объявлений</a:t>
            </a:r>
          </a:p>
        </p:txBody>
      </p:sp>
      <p:sp>
        <p:nvSpPr>
          <p:cNvPr id="31" name="Овал 30">
            <a:extLst>
              <a:ext uri="{FF2B5EF4-FFF2-40B4-BE49-F238E27FC236}">
                <a16:creationId xmlns:a16="http://schemas.microsoft.com/office/drawing/2014/main" id="{0C215808-DC60-4EB0-4497-37BE7BB52987}"/>
              </a:ext>
            </a:extLst>
          </p:cNvPr>
          <p:cNvSpPr/>
          <p:nvPr/>
        </p:nvSpPr>
        <p:spPr>
          <a:xfrm>
            <a:off x="2809875" y="3421063"/>
            <a:ext cx="50800" cy="6985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ru-RU"/>
          </a:p>
        </p:txBody>
      </p:sp>
      <p:sp>
        <p:nvSpPr>
          <p:cNvPr id="10" name="Овал 9">
            <a:extLst>
              <a:ext uri="{FF2B5EF4-FFF2-40B4-BE49-F238E27FC236}">
                <a16:creationId xmlns:a16="http://schemas.microsoft.com/office/drawing/2014/main" id="{65E8C157-BF7D-16EB-5742-3CE2A7C6C6A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147483647" y="891638425"/>
            <a:ext cx="1452154513" cy="145161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/>
          </a:p>
        </p:txBody>
      </p:sp>
      <p:pic>
        <p:nvPicPr>
          <p:cNvPr id="7182" name="Рисунок 10" descr="Изображение выглядит как Шрифт, Графика, снимок экрана, графический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8B1B848D-1DE0-0651-6176-A6A038DB9896}"/>
              </a:ext>
            </a:extLst>
          </p:cNvPr>
          <p:cNvPicPr>
            <a:picLocks noGrp="1" noRot="1" noMove="1" noResize="1" noEditPoints="1" noAdjustHandles="1" noChangeArrowheads="1" noCrop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47483647" y="1260782975"/>
            <a:ext cx="742950000" cy="737512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Овал 11">
            <a:extLst>
              <a:ext uri="{FF2B5EF4-FFF2-40B4-BE49-F238E27FC236}">
                <a16:creationId xmlns:a16="http://schemas.microsoft.com/office/drawing/2014/main" id="{04AA761C-3C9B-727F-D074-D900F96B0ED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147483647" y="891638425"/>
            <a:ext cx="1448228625" cy="145161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/>
          </a:p>
        </p:txBody>
      </p:sp>
      <p:pic>
        <p:nvPicPr>
          <p:cNvPr id="7184" name="Рисунок 13">
            <a:extLst>
              <a:ext uri="{FF2B5EF4-FFF2-40B4-BE49-F238E27FC236}">
                <a16:creationId xmlns:a16="http://schemas.microsoft.com/office/drawing/2014/main" id="{BC2067DA-6C92-F548-C4D7-F495623D4EE7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47483647" y="1051829875"/>
            <a:ext cx="1021600700" cy="11430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Овал 14">
            <a:extLst>
              <a:ext uri="{FF2B5EF4-FFF2-40B4-BE49-F238E27FC236}">
                <a16:creationId xmlns:a16="http://schemas.microsoft.com/office/drawing/2014/main" id="{BCD3E878-371A-DBA3-759F-A9AA63E93DA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147483647" y="870645325"/>
            <a:ext cx="1452154513" cy="145161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/>
          </a:p>
        </p:txBody>
      </p:sp>
      <p:pic>
        <p:nvPicPr>
          <p:cNvPr id="7186" name="Рисунок 16" descr="Изображение выглядит как символ, корона, герб, эмблема&#10;&#10;Автоматически созданное описание">
            <a:extLst>
              <a:ext uri="{FF2B5EF4-FFF2-40B4-BE49-F238E27FC236}">
                <a16:creationId xmlns:a16="http://schemas.microsoft.com/office/drawing/2014/main" id="{1EA587B3-0D8A-66B9-2EE2-15C9474FD888}"/>
              </a:ext>
            </a:extLst>
          </p:cNvPr>
          <p:cNvPicPr>
            <a:picLocks noGrp="1" noRot="1" noMove="1" noResize="1" noEditPoints="1" noAdjustHandles="1" noChangeArrowheads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47483647" y="1051829875"/>
            <a:ext cx="1044630563" cy="11430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6" name="Прямая со стрелкой 15">
            <a:extLst>
              <a:ext uri="{FF2B5EF4-FFF2-40B4-BE49-F238E27FC236}">
                <a16:creationId xmlns:a16="http://schemas.microsoft.com/office/drawing/2014/main" id="{E519E2E5-AA5F-EFF7-F4FB-FA03E8BC27C1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V="1">
            <a:off x="1553038550" y="2147483647"/>
            <a:ext cx="0" cy="2147482688"/>
          </a:xfrm>
          <a:prstGeom prst="straightConnector1">
            <a:avLst/>
          </a:prstGeom>
          <a:ln>
            <a:solidFill>
              <a:srgbClr val="642D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 стрелкой 17">
            <a:extLst>
              <a:ext uri="{FF2B5EF4-FFF2-40B4-BE49-F238E27FC236}">
                <a16:creationId xmlns:a16="http://schemas.microsoft.com/office/drawing/2014/main" id="{D2E2286D-C865-9FCE-1692-84CF4E35A5A8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>
            <a:off x="1553038550" y="2147483647"/>
            <a:ext cx="2147483647" cy="0"/>
          </a:xfrm>
          <a:prstGeom prst="straightConnector1">
            <a:avLst/>
          </a:prstGeom>
          <a:ln>
            <a:solidFill>
              <a:srgbClr val="642D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единительная линия 21">
            <a:extLst>
              <a:ext uri="{FF2B5EF4-FFF2-40B4-BE49-F238E27FC236}">
                <a16:creationId xmlns:a16="http://schemas.microsoft.com/office/drawing/2014/main" id="{3D49CBE6-F802-1D84-2DDA-D202F61EFB66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V="1">
            <a:off x="2147483647" y="2147483647"/>
            <a:ext cx="0" cy="214748268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>
            <a:extLst>
              <a:ext uri="{FF2B5EF4-FFF2-40B4-BE49-F238E27FC236}">
                <a16:creationId xmlns:a16="http://schemas.microsoft.com/office/drawing/2014/main" id="{8199B7F7-2D07-CADE-6335-5E64901D21E9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>
            <a:off x="1739492013" y="2147483647"/>
            <a:ext cx="2147483647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191" name="TextBox 23">
            <a:extLst>
              <a:ext uri="{FF2B5EF4-FFF2-40B4-BE49-F238E27FC236}">
                <a16:creationId xmlns:a16="http://schemas.microsoft.com/office/drawing/2014/main" id="{D6F7FE4E-6CDB-CFA2-DA68-691479D743B3}"/>
              </a:ext>
            </a:extLst>
          </p:cNvPr>
          <p:cNvSpPr txBox="1">
            <a:spLocks noGrp="1" noRot="1" noMove="1" noResize="1" noEditPoints="1" noAdjustHandles="1" noChangeArrowheads="1"/>
          </p:cNvSpPr>
          <p:nvPr/>
        </p:nvSpPr>
        <p:spPr bwMode="auto">
          <a:xfrm rot="-5400000">
            <a:off x="-350839881" y="2147483481"/>
            <a:ext cx="2147483647" cy="439735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pPr algn="r" eaLnBrk="1" hangingPunct="1"/>
            <a:r>
              <a:rPr lang="ru-RU" altLang="zh-CN" sz="1200">
                <a:solidFill>
                  <a:srgbClr val="060823"/>
                </a:solidFill>
                <a:latin typeface="Akrobat" panose="00000500000000000000" pitchFamily="2" charset="-52"/>
                <a:cs typeface="等线" panose="02010600030101010101" pitchFamily="2" charset="-122"/>
              </a:rPr>
              <a:t>Реальность воплощения</a:t>
            </a:r>
          </a:p>
        </p:txBody>
      </p:sp>
      <p:sp>
        <p:nvSpPr>
          <p:cNvPr id="7192" name="TextBox 24">
            <a:extLst>
              <a:ext uri="{FF2B5EF4-FFF2-40B4-BE49-F238E27FC236}">
                <a16:creationId xmlns:a16="http://schemas.microsoft.com/office/drawing/2014/main" id="{A59C4F77-D122-C358-BCF9-23C0E3362A7B}"/>
              </a:ext>
            </a:extLst>
          </p:cNvPr>
          <p:cNvSpPr txBox="1">
            <a:spLocks noGrp="1" noRot="1" noMove="1" noResize="1" noEditPoints="1" noAdjustHandles="1" noChangeArrowheads="1"/>
          </p:cNvSpPr>
          <p:nvPr/>
        </p:nvSpPr>
        <p:spPr bwMode="auto">
          <a:xfrm>
            <a:off x="2147483647" y="2147483647"/>
            <a:ext cx="2147482688" cy="439735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pPr algn="r" eaLnBrk="1" hangingPunct="1"/>
            <a:r>
              <a:rPr lang="ru-RU" altLang="zh-CN" sz="1200">
                <a:solidFill>
                  <a:srgbClr val="060823"/>
                </a:solidFill>
                <a:latin typeface="Akrobat" panose="00000500000000000000" pitchFamily="2" charset="-52"/>
                <a:cs typeface="等线" panose="02010600030101010101" pitchFamily="2" charset="-122"/>
              </a:rPr>
              <a:t>Ожидаемая эффективность</a:t>
            </a:r>
          </a:p>
        </p:txBody>
      </p:sp>
      <p:cxnSp>
        <p:nvCxnSpPr>
          <p:cNvPr id="26" name="Прямая со стрелкой 25">
            <a:extLst>
              <a:ext uri="{FF2B5EF4-FFF2-40B4-BE49-F238E27FC236}">
                <a16:creationId xmlns:a16="http://schemas.microsoft.com/office/drawing/2014/main" id="{AB8BDEE0-5685-C132-7A5F-01A9701EBF7F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V="1">
            <a:off x="1553038550" y="2147483647"/>
            <a:ext cx="0" cy="2147482688"/>
          </a:xfrm>
          <a:prstGeom prst="straightConnector1">
            <a:avLst/>
          </a:prstGeom>
          <a:ln>
            <a:solidFill>
              <a:srgbClr val="642D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 стрелкой 26">
            <a:extLst>
              <a:ext uri="{FF2B5EF4-FFF2-40B4-BE49-F238E27FC236}">
                <a16:creationId xmlns:a16="http://schemas.microsoft.com/office/drawing/2014/main" id="{45394127-16ED-33B4-E589-E904F6474A51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>
            <a:off x="1553038550" y="2147483647"/>
            <a:ext cx="2147483647" cy="0"/>
          </a:xfrm>
          <a:prstGeom prst="straightConnector1">
            <a:avLst/>
          </a:prstGeom>
          <a:ln>
            <a:solidFill>
              <a:srgbClr val="642D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единительная линия 27">
            <a:extLst>
              <a:ext uri="{FF2B5EF4-FFF2-40B4-BE49-F238E27FC236}">
                <a16:creationId xmlns:a16="http://schemas.microsoft.com/office/drawing/2014/main" id="{7CC4DD99-3D4C-F209-E3CF-8EA437E357BB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V="1">
            <a:off x="2147483647" y="2147483647"/>
            <a:ext cx="0" cy="214748268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Прямая соединительная линия 29">
            <a:extLst>
              <a:ext uri="{FF2B5EF4-FFF2-40B4-BE49-F238E27FC236}">
                <a16:creationId xmlns:a16="http://schemas.microsoft.com/office/drawing/2014/main" id="{707AE04B-E157-7C2E-CC5B-24337FC3CA14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>
            <a:off x="1739492013" y="2147483647"/>
            <a:ext cx="2147483647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197" name="TextBox 19">
            <a:extLst>
              <a:ext uri="{FF2B5EF4-FFF2-40B4-BE49-F238E27FC236}">
                <a16:creationId xmlns:a16="http://schemas.microsoft.com/office/drawing/2014/main" id="{71BC6ABE-2546-3E06-DC23-C2EBD14BE2A1}"/>
              </a:ext>
            </a:extLst>
          </p:cNvPr>
          <p:cNvSpPr txBox="1">
            <a:spLocks noGrp="1" noRot="1" noMove="1" noResize="1" noEditPoints="1" noAdjustHandles="1" noChangeArrowheads="1"/>
          </p:cNvSpPr>
          <p:nvPr/>
        </p:nvSpPr>
        <p:spPr bwMode="auto">
          <a:xfrm rot="-5400000">
            <a:off x="-644365456" y="2147483481"/>
            <a:ext cx="2147483647" cy="439735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r>
              <a:rPr lang="ru-RU" altLang="zh-CN" sz="1200">
                <a:solidFill>
                  <a:srgbClr val="060823"/>
                </a:solidFill>
                <a:latin typeface="Akrobat" panose="00000500000000000000" pitchFamily="2" charset="-52"/>
                <a:cs typeface="等线" panose="02010600030101010101" pitchFamily="2" charset="-122"/>
              </a:rPr>
              <a:t>Уровень влияния на ситуацию</a:t>
            </a:r>
          </a:p>
        </p:txBody>
      </p:sp>
      <p:sp>
        <p:nvSpPr>
          <p:cNvPr id="7198" name="TextBox 21">
            <a:extLst>
              <a:ext uri="{FF2B5EF4-FFF2-40B4-BE49-F238E27FC236}">
                <a16:creationId xmlns:a16="http://schemas.microsoft.com/office/drawing/2014/main" id="{252B0EB6-639B-5B02-E295-FE39DEF270B1}"/>
              </a:ext>
            </a:extLst>
          </p:cNvPr>
          <p:cNvSpPr txBox="1">
            <a:spLocks noGrp="1" noRot="1" noMove="1" noResize="1" noEditPoints="1" noAdjustHandles="1" noChangeArrowheads="1"/>
          </p:cNvSpPr>
          <p:nvPr/>
        </p:nvSpPr>
        <p:spPr bwMode="auto">
          <a:xfrm>
            <a:off x="2147483647" y="2147483647"/>
            <a:ext cx="2008273225" cy="439735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r>
              <a:rPr lang="ru-RU" altLang="zh-CN" sz="1200">
                <a:solidFill>
                  <a:srgbClr val="060823"/>
                </a:solidFill>
                <a:latin typeface="Akrobat" panose="00000500000000000000" pitchFamily="2" charset="-52"/>
                <a:cs typeface="等线" panose="02010600030101010101" pitchFamily="2" charset="-122"/>
              </a:rPr>
              <a:t>Уровень важности</a:t>
            </a:r>
          </a:p>
        </p:txBody>
      </p:sp>
      <p:sp>
        <p:nvSpPr>
          <p:cNvPr id="32" name="Овал 31">
            <a:extLst>
              <a:ext uri="{FF2B5EF4-FFF2-40B4-BE49-F238E27FC236}">
                <a16:creationId xmlns:a16="http://schemas.microsoft.com/office/drawing/2014/main" id="{9B9CB28E-BC48-B9F3-638A-9C9696D8B620}"/>
              </a:ext>
            </a:extLst>
          </p:cNvPr>
          <p:cNvSpPr/>
          <p:nvPr/>
        </p:nvSpPr>
        <p:spPr>
          <a:xfrm>
            <a:off x="5464175" y="3917950"/>
            <a:ext cx="50800" cy="6985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ru-RU"/>
          </a:p>
        </p:txBody>
      </p:sp>
      <p:sp>
        <p:nvSpPr>
          <p:cNvPr id="2" name="Прямоугольник: скругленные углы 1">
            <a:extLst>
              <a:ext uri="{FF2B5EF4-FFF2-40B4-BE49-F238E27FC236}">
                <a16:creationId xmlns:a16="http://schemas.microsoft.com/office/drawing/2014/main" id="{D025E2E5-E915-0D11-743E-8A6C4222B5F6}"/>
              </a:ext>
            </a:extLst>
          </p:cNvPr>
          <p:cNvSpPr/>
          <p:nvPr/>
        </p:nvSpPr>
        <p:spPr>
          <a:xfrm>
            <a:off x="3275013" y="4470400"/>
            <a:ext cx="1854200" cy="41592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ru-RU" sz="1400" dirty="0">
                <a:solidFill>
                  <a:schemeClr val="tx1"/>
                </a:solidFill>
              </a:rPr>
              <a:t>Выбранное решение</a:t>
            </a:r>
          </a:p>
        </p:txBody>
      </p:sp>
      <p:sp>
        <p:nvSpPr>
          <p:cNvPr id="5" name="Стрелка: вправо 4">
            <a:extLst>
              <a:ext uri="{FF2B5EF4-FFF2-40B4-BE49-F238E27FC236}">
                <a16:creationId xmlns:a16="http://schemas.microsoft.com/office/drawing/2014/main" id="{05A96CC0-E3F1-70E3-DBB2-DD81D3652666}"/>
              </a:ext>
            </a:extLst>
          </p:cNvPr>
          <p:cNvSpPr/>
          <p:nvPr/>
        </p:nvSpPr>
        <p:spPr>
          <a:xfrm rot="18363508">
            <a:off x="5038726" y="4156075"/>
            <a:ext cx="476250" cy="219075"/>
          </a:xfrm>
          <a:prstGeom prst="rightArrow">
            <a:avLst>
              <a:gd name="adj1" fmla="val 25646"/>
              <a:gd name="adj2" fmla="val 52685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Рисунок 8" descr="Изображение выглядит как Графика, графический дизайн, Красочность, творческий подход&#10;&#10;Автоматически созданное описание">
            <a:extLst>
              <a:ext uri="{FF2B5EF4-FFF2-40B4-BE49-F238E27FC236}">
                <a16:creationId xmlns:a16="http://schemas.microsoft.com/office/drawing/2014/main" id="{612AD7FC-CE39-9761-68CD-FAB678566807}"/>
              </a:ext>
            </a:extLst>
          </p:cNvPr>
          <p:cNvPicPr>
            <a:picLocks noGrp="1" noRot="1" noChangeAspect="1" noMove="1" noResize="1" noEditPoints="1" noAdjustHandles="1" noChangeArrowheads="1" noCrop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0F6B1F79-0425-09F1-93D0-18A40A62D57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25450" y="1292225"/>
            <a:ext cx="11341100" cy="5368925"/>
          </a:xfrm>
          <a:prstGeom prst="roundRect">
            <a:avLst>
              <a:gd name="adj" fmla="val 401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/>
          </a:p>
        </p:txBody>
      </p:sp>
      <p:sp>
        <p:nvSpPr>
          <p:cNvPr id="8196" name="TextBox 4">
            <a:extLst>
              <a:ext uri="{FF2B5EF4-FFF2-40B4-BE49-F238E27FC236}">
                <a16:creationId xmlns:a16="http://schemas.microsoft.com/office/drawing/2014/main" id="{1DC69A7A-43E6-7549-D71B-A9B603DD6B39}"/>
              </a:ext>
            </a:extLst>
          </p:cNvPr>
          <p:cNvSpPr txBox="1">
            <a:spLocks noGrp="1" noRot="1" noMove="1" noResize="1" noEditPoints="1" noAdjustHandles="1" noChangeArrowheads="1"/>
          </p:cNvSpPr>
          <p:nvPr/>
        </p:nvSpPr>
        <p:spPr bwMode="auto">
          <a:xfrm>
            <a:off x="425450" y="315913"/>
            <a:ext cx="831850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pPr eaLnBrk="1" hangingPunct="1"/>
            <a:r>
              <a:rPr lang="ru-RU" altLang="zh-CN" sz="5400" b="1" dirty="0">
                <a:solidFill>
                  <a:schemeClr val="bg1"/>
                </a:solidFill>
                <a:latin typeface="Akrobat Black" pitchFamily="2" charset="-52"/>
                <a:cs typeface="等线" panose="02010600030101010101" pitchFamily="2" charset="-122"/>
              </a:rPr>
              <a:t>ТРЕБОВАНИЯ К РЕШЕНИЮ</a:t>
            </a:r>
          </a:p>
        </p:txBody>
      </p:sp>
      <p:sp>
        <p:nvSpPr>
          <p:cNvPr id="6" name="Скругленный прямоугольник 5">
            <a:extLst>
              <a:ext uri="{FF2B5EF4-FFF2-40B4-BE49-F238E27FC236}">
                <a16:creationId xmlns:a16="http://schemas.microsoft.com/office/drawing/2014/main" id="{89FCC4F2-4494-FFBC-BC5C-B2A0D57C64F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54063" y="1692275"/>
            <a:ext cx="5219700" cy="4679950"/>
          </a:xfrm>
          <a:prstGeom prst="roundRect">
            <a:avLst>
              <a:gd name="adj" fmla="val 3919"/>
            </a:avLst>
          </a:prstGeom>
          <a:solidFill>
            <a:srgbClr val="642D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107950" eaLnBrk="1" fontAlgn="auto" hangingPunct="1">
              <a:defRPr/>
            </a:pPr>
            <a:endParaRPr lang="ru-RU" b="1" noProof="1">
              <a:solidFill>
                <a:schemeClr val="bg1"/>
              </a:solidFill>
              <a:latin typeface="Akrobat" panose="00000500000000000000" pitchFamily="2" charset="0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1B314251-C8D9-9995-BA9B-EECA5BCE62B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218238" y="1692275"/>
            <a:ext cx="5219700" cy="4679950"/>
          </a:xfrm>
          <a:prstGeom prst="roundRect">
            <a:avLst>
              <a:gd name="adj" fmla="val 3919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107950" eaLnBrk="1" fontAlgn="auto" hangingPunct="1">
              <a:defRPr/>
            </a:pPr>
            <a:endParaRPr lang="ru-RU" b="1" noProof="1">
              <a:solidFill>
                <a:schemeClr val="bg1"/>
              </a:solidFill>
              <a:latin typeface="Akrobat" panose="00000500000000000000" pitchFamily="2" charset="0"/>
            </a:endParaRPr>
          </a:p>
        </p:txBody>
      </p:sp>
      <p:sp>
        <p:nvSpPr>
          <p:cNvPr id="8199" name="TextBox 9">
            <a:extLst>
              <a:ext uri="{FF2B5EF4-FFF2-40B4-BE49-F238E27FC236}">
                <a16:creationId xmlns:a16="http://schemas.microsoft.com/office/drawing/2014/main" id="{ECC24051-2CFD-6C8D-7901-2447AAB8F218}"/>
              </a:ext>
            </a:extLst>
          </p:cNvPr>
          <p:cNvSpPr txBox="1">
            <a:spLocks noGrp="1" noRot="1" noMove="1" noResize="1" noEditPoints="1" noAdjustHandles="1" noChangeArrowheads="1"/>
          </p:cNvSpPr>
          <p:nvPr/>
        </p:nvSpPr>
        <p:spPr bwMode="auto">
          <a:xfrm>
            <a:off x="1033463" y="1993900"/>
            <a:ext cx="435768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pPr eaLnBrk="1" hangingPunct="1"/>
            <a:r>
              <a:rPr lang="ru-RU" altLang="zh-CN" sz="2000" b="1" dirty="0">
                <a:solidFill>
                  <a:schemeClr val="bg1"/>
                </a:solidFill>
                <a:latin typeface="Akrobat Black" pitchFamily="2" charset="-52"/>
                <a:cs typeface="等线" panose="02010600030101010101" pitchFamily="2" charset="-122"/>
              </a:rPr>
              <a:t>РЕШЕНИЕ ДОЛЖНО БЫТЬ:</a:t>
            </a:r>
          </a:p>
        </p:txBody>
      </p:sp>
      <p:sp>
        <p:nvSpPr>
          <p:cNvPr id="8200" name="TextBox 10">
            <a:extLst>
              <a:ext uri="{FF2B5EF4-FFF2-40B4-BE49-F238E27FC236}">
                <a16:creationId xmlns:a16="http://schemas.microsoft.com/office/drawing/2014/main" id="{6DE6A9C2-9768-8B99-CA90-A65172DBB711}"/>
              </a:ext>
            </a:extLst>
          </p:cNvPr>
          <p:cNvSpPr txBox="1">
            <a:spLocks noGrp="1" noRot="1" noMove="1" noResize="1" noEditPoints="1" noAdjustHandles="1" noChangeArrowheads="1"/>
          </p:cNvSpPr>
          <p:nvPr/>
        </p:nvSpPr>
        <p:spPr bwMode="auto">
          <a:xfrm>
            <a:off x="6424613" y="1993900"/>
            <a:ext cx="462438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pPr eaLnBrk="1" hangingPunct="1"/>
            <a:r>
              <a:rPr lang="ru-RU" altLang="zh-CN" sz="2000" b="1">
                <a:solidFill>
                  <a:srgbClr val="642DC0"/>
                </a:solidFill>
                <a:latin typeface="Akrobat Black" pitchFamily="2" charset="-52"/>
                <a:cs typeface="等线" panose="02010600030101010101" pitchFamily="2" charset="-122"/>
              </a:rPr>
              <a:t>РЕШЕНИЕ ИМЕЕТ СЛЕДУЮЩИЕ ФУНКЦИИ:</a:t>
            </a:r>
          </a:p>
        </p:txBody>
      </p:sp>
      <p:sp>
        <p:nvSpPr>
          <p:cNvPr id="8201" name="TextBox 11">
            <a:extLst>
              <a:ext uri="{FF2B5EF4-FFF2-40B4-BE49-F238E27FC236}">
                <a16:creationId xmlns:a16="http://schemas.microsoft.com/office/drawing/2014/main" id="{D977B2ED-1A4B-75B0-7D7F-447077191F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3463" y="2571750"/>
            <a:ext cx="4624387" cy="1681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pPr eaLnBrk="1" hangingPunct="1">
              <a:lnSpc>
                <a:spcPct val="150000"/>
              </a:lnSpc>
              <a:buFontTx/>
              <a:buAutoNum type="arabicPeriod"/>
            </a:pPr>
            <a:r>
              <a:rPr lang="ru-RU" altLang="zh-CN" sz="1400" dirty="0">
                <a:solidFill>
                  <a:schemeClr val="bg1"/>
                </a:solidFill>
                <a:latin typeface="Akrobat" panose="00000500000000000000" pitchFamily="2" charset="-52"/>
                <a:cs typeface="等线" panose="02010600030101010101" pitchFamily="2" charset="-122"/>
              </a:rPr>
              <a:t>Простым в использовании</a:t>
            </a:r>
          </a:p>
          <a:p>
            <a:pPr eaLnBrk="1" hangingPunct="1">
              <a:lnSpc>
                <a:spcPct val="150000"/>
              </a:lnSpc>
              <a:buFontTx/>
              <a:buAutoNum type="arabicPeriod"/>
            </a:pPr>
            <a:r>
              <a:rPr lang="ru-RU" altLang="zh-CN" sz="1400" dirty="0">
                <a:solidFill>
                  <a:schemeClr val="bg1"/>
                </a:solidFill>
                <a:latin typeface="Akrobat" panose="00000500000000000000" pitchFamily="2" charset="-52"/>
                <a:cs typeface="等线" panose="02010600030101010101" pitchFamily="2" charset="-122"/>
              </a:rPr>
              <a:t>Удобным для пользователей</a:t>
            </a:r>
          </a:p>
          <a:p>
            <a:pPr eaLnBrk="1" hangingPunct="1">
              <a:lnSpc>
                <a:spcPct val="150000"/>
              </a:lnSpc>
              <a:buFontTx/>
              <a:buAutoNum type="arabicPeriod"/>
            </a:pPr>
            <a:r>
              <a:rPr lang="ru-RU" altLang="zh-CN" sz="1400" dirty="0">
                <a:solidFill>
                  <a:schemeClr val="bg1"/>
                </a:solidFill>
                <a:latin typeface="Akrobat" panose="00000500000000000000" pitchFamily="2" charset="-52"/>
                <a:cs typeface="等线" panose="02010600030101010101" pitchFamily="2" charset="-122"/>
              </a:rPr>
              <a:t>Безопасным</a:t>
            </a:r>
          </a:p>
          <a:p>
            <a:pPr eaLnBrk="1" hangingPunct="1">
              <a:lnSpc>
                <a:spcPct val="150000"/>
              </a:lnSpc>
              <a:buFontTx/>
              <a:buAutoNum type="arabicPeriod"/>
            </a:pPr>
            <a:r>
              <a:rPr lang="ru-RU" altLang="zh-CN" sz="1400" dirty="0">
                <a:solidFill>
                  <a:schemeClr val="bg1"/>
                </a:solidFill>
                <a:latin typeface="Akrobat" panose="00000500000000000000" pitchFamily="2" charset="-52"/>
                <a:cs typeface="等线" panose="02010600030101010101" pitchFamily="2" charset="-122"/>
              </a:rPr>
              <a:t>Современным</a:t>
            </a:r>
          </a:p>
          <a:p>
            <a:pPr eaLnBrk="1" hangingPunct="1">
              <a:lnSpc>
                <a:spcPct val="150000"/>
              </a:lnSpc>
              <a:buFontTx/>
              <a:buAutoNum type="arabicPeriod"/>
            </a:pPr>
            <a:endParaRPr lang="ru-RU" altLang="zh-CN" sz="1400" dirty="0">
              <a:solidFill>
                <a:schemeClr val="bg1"/>
              </a:solidFill>
              <a:latin typeface="Akrobat" panose="00000500000000000000" pitchFamily="2" charset="-52"/>
              <a:cs typeface="等线" panose="02010600030101010101" pitchFamily="2" charset="-122"/>
            </a:endParaRPr>
          </a:p>
        </p:txBody>
      </p:sp>
      <p:sp>
        <p:nvSpPr>
          <p:cNvPr id="8202" name="TextBox 39">
            <a:extLst>
              <a:ext uri="{FF2B5EF4-FFF2-40B4-BE49-F238E27FC236}">
                <a16:creationId xmlns:a16="http://schemas.microsoft.com/office/drawing/2014/main" id="{4735951D-DD6B-DFDA-A68C-EE88C564D7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24613" y="2586038"/>
            <a:ext cx="4624387" cy="1357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pPr eaLnBrk="1" hangingPunct="1">
              <a:lnSpc>
                <a:spcPct val="150000"/>
              </a:lnSpc>
              <a:buFontTx/>
              <a:buAutoNum type="arabicPeriod"/>
            </a:pPr>
            <a:r>
              <a:rPr lang="ru-RU" altLang="zh-CN" sz="1400">
                <a:solidFill>
                  <a:srgbClr val="060823"/>
                </a:solidFill>
                <a:latin typeface="Akrobat" panose="00000500000000000000" pitchFamily="2" charset="-52"/>
                <a:cs typeface="等线" panose="02010600030101010101" pitchFamily="2" charset="-122"/>
              </a:rPr>
              <a:t>Понятный и удобный интерфейс </a:t>
            </a:r>
          </a:p>
          <a:p>
            <a:pPr eaLnBrk="1" hangingPunct="1">
              <a:lnSpc>
                <a:spcPct val="150000"/>
              </a:lnSpc>
              <a:buFontTx/>
              <a:buAutoNum type="arabicPeriod"/>
            </a:pPr>
            <a:r>
              <a:rPr lang="ru-RU" altLang="zh-CN" sz="1400">
                <a:solidFill>
                  <a:srgbClr val="060823"/>
                </a:solidFill>
                <a:latin typeface="Akrobat" panose="00000500000000000000" pitchFamily="2" charset="-52"/>
                <a:cs typeface="等线" panose="02010600030101010101" pitchFamily="2" charset="-122"/>
              </a:rPr>
              <a:t>Безопасная система купли/продажи</a:t>
            </a:r>
          </a:p>
          <a:p>
            <a:pPr eaLnBrk="1" hangingPunct="1">
              <a:lnSpc>
                <a:spcPct val="150000"/>
              </a:lnSpc>
              <a:buFontTx/>
              <a:buAutoNum type="arabicPeriod"/>
            </a:pPr>
            <a:r>
              <a:rPr lang="ru-RU" altLang="zh-CN" sz="1400">
                <a:solidFill>
                  <a:srgbClr val="060823"/>
                </a:solidFill>
                <a:latin typeface="Akrobat" panose="00000500000000000000" pitchFamily="2" charset="-52"/>
                <a:cs typeface="等线" panose="02010600030101010101" pitchFamily="2" charset="-122"/>
              </a:rPr>
              <a:t>Система модерации</a:t>
            </a:r>
          </a:p>
          <a:p>
            <a:pPr eaLnBrk="1" hangingPunct="1">
              <a:lnSpc>
                <a:spcPct val="150000"/>
              </a:lnSpc>
              <a:buFontTx/>
              <a:buAutoNum type="arabicPeriod"/>
            </a:pPr>
            <a:r>
              <a:rPr lang="ru-RU" altLang="zh-CN" sz="1400">
                <a:solidFill>
                  <a:srgbClr val="060823"/>
                </a:solidFill>
                <a:latin typeface="Akrobat" panose="00000500000000000000" pitchFamily="2" charset="-52"/>
                <a:cs typeface="等线" panose="02010600030101010101" pitchFamily="2" charset="-122"/>
              </a:rPr>
              <a:t>Возможность обновления</a:t>
            </a:r>
          </a:p>
        </p:txBody>
      </p:sp>
      <p:sp>
        <p:nvSpPr>
          <p:cNvPr id="18" name="Овал 17">
            <a:extLst>
              <a:ext uri="{FF2B5EF4-FFF2-40B4-BE49-F238E27FC236}">
                <a16:creationId xmlns:a16="http://schemas.microsoft.com/office/drawing/2014/main" id="{39B831C0-D560-08FA-92B3-5EBF380E09F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147483647" y="891638425"/>
            <a:ext cx="1452154513" cy="145161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/>
          </a:p>
        </p:txBody>
      </p:sp>
      <p:pic>
        <p:nvPicPr>
          <p:cNvPr id="8204" name="Рисунок 21" descr="Изображение выглядит как Шрифт, Графика, снимок экрана, графический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E4C9FEE7-DD32-31AF-4C57-C7C44DD43246}"/>
              </a:ext>
            </a:extLst>
          </p:cNvPr>
          <p:cNvPicPr>
            <a:picLocks noGrp="1" noRot="1" noMove="1" noResize="1" noEditPoints="1" noAdjustHandles="1" noChangeArrowheads="1" noCrop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47483647" y="1260782975"/>
            <a:ext cx="742950000" cy="737512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Овал 22">
            <a:extLst>
              <a:ext uri="{FF2B5EF4-FFF2-40B4-BE49-F238E27FC236}">
                <a16:creationId xmlns:a16="http://schemas.microsoft.com/office/drawing/2014/main" id="{FFBFC0D5-B816-D167-F920-D39F8F1C075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147483647" y="891638425"/>
            <a:ext cx="1448228625" cy="145161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/>
          </a:p>
        </p:txBody>
      </p:sp>
      <p:pic>
        <p:nvPicPr>
          <p:cNvPr id="8206" name="Рисунок 23">
            <a:extLst>
              <a:ext uri="{FF2B5EF4-FFF2-40B4-BE49-F238E27FC236}">
                <a16:creationId xmlns:a16="http://schemas.microsoft.com/office/drawing/2014/main" id="{F1C33A0F-0F62-5218-55DB-D0319AEBA9B1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47483647" y="1051829875"/>
            <a:ext cx="1021600700" cy="11430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Овал 24">
            <a:extLst>
              <a:ext uri="{FF2B5EF4-FFF2-40B4-BE49-F238E27FC236}">
                <a16:creationId xmlns:a16="http://schemas.microsoft.com/office/drawing/2014/main" id="{B88E8A26-32BB-6F6A-88CB-5D4ECCCECAE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147483647" y="870645325"/>
            <a:ext cx="1452154513" cy="145161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/>
          </a:p>
        </p:txBody>
      </p:sp>
      <p:pic>
        <p:nvPicPr>
          <p:cNvPr id="8208" name="Рисунок 25" descr="Изображение выглядит как символ, корона, герб, эмблема&#10;&#10;Автоматически созданное описание">
            <a:extLst>
              <a:ext uri="{FF2B5EF4-FFF2-40B4-BE49-F238E27FC236}">
                <a16:creationId xmlns:a16="http://schemas.microsoft.com/office/drawing/2014/main" id="{AB026EAB-01AB-A40A-BFB6-FF562256961A}"/>
              </a:ext>
            </a:extLst>
          </p:cNvPr>
          <p:cNvPicPr>
            <a:picLocks noGrp="1" noRot="1" noMove="1" noResize="1" noEditPoints="1" noAdjustHandles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47483647" y="1051829875"/>
            <a:ext cx="1044630563" cy="11430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Рисунок 8" descr="Изображение выглядит как Графика, графический дизайн, Красочность, творческий подход&#10;&#10;Автоматически созданное описание">
            <a:extLst>
              <a:ext uri="{FF2B5EF4-FFF2-40B4-BE49-F238E27FC236}">
                <a16:creationId xmlns:a16="http://schemas.microsoft.com/office/drawing/2014/main" id="{74512642-9D67-4C61-C344-012B48AC80B4}"/>
              </a:ext>
            </a:extLst>
          </p:cNvPr>
          <p:cNvPicPr>
            <a:picLocks noGrp="1" noRot="1" noChangeAspect="1" noMove="1" noResize="1" noEditPoints="1" noAdjustHandles="1" noChangeArrowheads="1" noCrop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4BCE3201-FC33-02C6-4B72-533BC98900D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25450" y="1292225"/>
            <a:ext cx="11341100" cy="5368925"/>
          </a:xfrm>
          <a:prstGeom prst="roundRect">
            <a:avLst>
              <a:gd name="adj" fmla="val 401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/>
          </a:p>
        </p:txBody>
      </p:sp>
      <p:sp>
        <p:nvSpPr>
          <p:cNvPr id="9220" name="TextBox 4">
            <a:extLst>
              <a:ext uri="{FF2B5EF4-FFF2-40B4-BE49-F238E27FC236}">
                <a16:creationId xmlns:a16="http://schemas.microsoft.com/office/drawing/2014/main" id="{A05DAD45-3F47-DCDA-E4AF-0931934E8C61}"/>
              </a:ext>
            </a:extLst>
          </p:cNvPr>
          <p:cNvSpPr txBox="1">
            <a:spLocks noGrp="1" noRot="1" noMove="1" noResize="1" noEditPoints="1" noAdjustHandles="1" noChangeArrowheads="1"/>
          </p:cNvSpPr>
          <p:nvPr/>
        </p:nvSpPr>
        <p:spPr bwMode="auto">
          <a:xfrm>
            <a:off x="425450" y="315913"/>
            <a:ext cx="831850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pPr eaLnBrk="1" hangingPunct="1"/>
            <a:r>
              <a:rPr lang="ru-RU" altLang="zh-CN" sz="5400" b="1" dirty="0">
                <a:solidFill>
                  <a:schemeClr val="bg1"/>
                </a:solidFill>
                <a:latin typeface="Akrobat Black" pitchFamily="2" charset="-52"/>
                <a:cs typeface="等线" panose="02010600030101010101" pitchFamily="2" charset="-122"/>
              </a:rPr>
              <a:t>ПЕРЕХОД К ПРОДУКТУ</a:t>
            </a:r>
          </a:p>
        </p:txBody>
      </p:sp>
      <p:sp>
        <p:nvSpPr>
          <p:cNvPr id="6" name="Скругленный прямоугольник 5">
            <a:extLst>
              <a:ext uri="{FF2B5EF4-FFF2-40B4-BE49-F238E27FC236}">
                <a16:creationId xmlns:a16="http://schemas.microsoft.com/office/drawing/2014/main" id="{191725E8-7A42-0F06-4F2B-35DDB8489E3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63588" y="1574800"/>
            <a:ext cx="3078162" cy="719138"/>
          </a:xfrm>
          <a:prstGeom prst="roundRect">
            <a:avLst>
              <a:gd name="adj" fmla="val 11111"/>
            </a:avLst>
          </a:prstGeom>
          <a:solidFill>
            <a:srgbClr val="07082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107950" eaLnBrk="1" fontAlgn="auto" hangingPunct="1">
              <a:defRPr/>
            </a:pPr>
            <a:r>
              <a:rPr lang="ru-RU" b="1" noProof="1">
                <a:solidFill>
                  <a:schemeClr val="bg1"/>
                </a:solidFill>
                <a:latin typeface="Akrobat" panose="00000500000000000000" pitchFamily="2" charset="0"/>
              </a:rPr>
              <a:t>Кто-то</a:t>
            </a:r>
          </a:p>
        </p:txBody>
      </p:sp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98284785-8B11-3792-222D-78DE7838419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63588" y="2389188"/>
            <a:ext cx="3078162" cy="719137"/>
          </a:xfrm>
          <a:prstGeom prst="roundRect">
            <a:avLst>
              <a:gd name="adj" fmla="val 11111"/>
            </a:avLst>
          </a:prstGeom>
          <a:solidFill>
            <a:srgbClr val="07082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107950" eaLnBrk="1" fontAlgn="auto" hangingPunct="1">
              <a:defRPr/>
            </a:pPr>
            <a:r>
              <a:rPr lang="ru-RU" b="1" noProof="1">
                <a:solidFill>
                  <a:schemeClr val="bg1"/>
                </a:solidFill>
                <a:latin typeface="Akrobat" panose="00000500000000000000" pitchFamily="2" charset="0"/>
              </a:rPr>
              <a:t>Чего-то хочет, </a:t>
            </a: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5DE35075-A605-88B8-7D71-5DFF4DD5254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63588" y="3203575"/>
            <a:ext cx="3078162" cy="719138"/>
          </a:xfrm>
          <a:prstGeom prst="roundRect">
            <a:avLst>
              <a:gd name="adj" fmla="val 11111"/>
            </a:avLst>
          </a:prstGeom>
          <a:solidFill>
            <a:srgbClr val="07082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107950" eaLnBrk="1" fontAlgn="auto" hangingPunct="1">
              <a:defRPr/>
            </a:pPr>
            <a:r>
              <a:rPr lang="ru-RU" b="1" noProof="1">
                <a:solidFill>
                  <a:schemeClr val="bg1"/>
                </a:solidFill>
                <a:latin typeface="Akrobat" panose="00000500000000000000" pitchFamily="2" charset="0"/>
              </a:rPr>
              <a:t>Но ему что-то мешает,</a:t>
            </a: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B1D6E0E6-B845-9801-A0ED-7D0CDBF565F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63588" y="4017963"/>
            <a:ext cx="3078162" cy="719137"/>
          </a:xfrm>
          <a:prstGeom prst="roundRect">
            <a:avLst>
              <a:gd name="adj" fmla="val 11111"/>
            </a:avLst>
          </a:prstGeom>
          <a:solidFill>
            <a:srgbClr val="07082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107950" eaLnBrk="1" fontAlgn="auto" hangingPunct="1">
              <a:defRPr/>
            </a:pPr>
            <a:r>
              <a:rPr lang="ru-RU" b="1" noProof="1">
                <a:solidFill>
                  <a:schemeClr val="bg1"/>
                </a:solidFill>
                <a:latin typeface="Akrobat" panose="00000500000000000000" pitchFamily="2" charset="0"/>
              </a:rPr>
              <a:t>А имеющиеся решения не подходят, потому что…</a:t>
            </a: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D9F94CF8-0298-695C-ABDA-61A9C4A4653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178300" y="1574800"/>
            <a:ext cx="7269163" cy="719138"/>
          </a:xfrm>
          <a:prstGeom prst="roundRect">
            <a:avLst>
              <a:gd name="adj" fmla="val 1111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107950" eaLnBrk="1" fontAlgn="auto" hangingPunct="1">
              <a:defRPr/>
            </a:pPr>
            <a:r>
              <a:rPr lang="ru-RU" sz="1400" dirty="0">
                <a:solidFill>
                  <a:schemeClr val="tx1"/>
                </a:solidFill>
                <a:latin typeface="Akrobat" panose="020B0604020202020204" pitchFamily="2" charset="0"/>
                <a:cs typeface="Times New Roman" panose="02020603050405020304" pitchFamily="18" charset="0"/>
              </a:rPr>
              <a:t>Студенты, проживающие в общежитии</a:t>
            </a: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F2B1D569-8ED9-C9F0-9D10-710FD2B2283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178300" y="2389188"/>
            <a:ext cx="7269163" cy="719137"/>
          </a:xfrm>
          <a:prstGeom prst="roundRect">
            <a:avLst>
              <a:gd name="adj" fmla="val 1111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hangingPunct="1">
              <a:defRPr/>
            </a:pPr>
            <a:r>
              <a:rPr lang="ru-RU" sz="1400" dirty="0">
                <a:solidFill>
                  <a:schemeClr val="tx1"/>
                </a:solidFill>
                <a:latin typeface="Akrobat" panose="020B0604020202020204" pitchFamily="2" charset="0"/>
                <a:cs typeface="Times New Roman" panose="02020603050405020304" pitchFamily="18" charset="0"/>
              </a:rPr>
              <a:t>Хотят легко и быстро продавать, обменивать или дарить ненужные вещи и находить необходимые товары от остальных жильцов</a:t>
            </a:r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55B4EE1A-530E-53A9-A911-54CFE776899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178300" y="3203575"/>
            <a:ext cx="7269163" cy="719138"/>
          </a:xfrm>
          <a:prstGeom prst="roundRect">
            <a:avLst>
              <a:gd name="adj" fmla="val 1111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hangingPunct="1">
              <a:defRPr/>
            </a:pPr>
            <a:r>
              <a:rPr lang="ru-RU" sz="1400" dirty="0">
                <a:solidFill>
                  <a:schemeClr val="tx1"/>
                </a:solidFill>
                <a:latin typeface="Akrobat" panose="020B0604020202020204" pitchFamily="2" charset="0"/>
                <a:cs typeface="Times New Roman" panose="02020603050405020304" pitchFamily="18" charset="0"/>
              </a:rPr>
              <a:t>Но не могут, потому что им мешает  недостаток удобных и централизованных платформ для обмена и продажи вещей внутри общежития</a:t>
            </a: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2A1CFBC3-69A9-64E3-066A-C1B1535B4FB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178300" y="4017963"/>
            <a:ext cx="7269163" cy="719137"/>
          </a:xfrm>
          <a:prstGeom prst="roundRect">
            <a:avLst>
              <a:gd name="adj" fmla="val 1111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hangingPunct="1">
              <a:defRPr/>
            </a:pPr>
            <a:r>
              <a:rPr lang="ru-RU" sz="1400" dirty="0">
                <a:solidFill>
                  <a:schemeClr val="tx1"/>
                </a:solidFill>
                <a:latin typeface="Akrobat" panose="020B0604020202020204" pitchFamily="2" charset="0"/>
                <a:cs typeface="Times New Roman" panose="02020603050405020304" pitchFamily="18" charset="0"/>
              </a:rPr>
              <a:t>Существующее решение, такое как продажа и покупка через общий чат общежития имеет недостатки, такие как неудобство поиска товаров и потеря объявления о продаже чего-либо из виду из-за потока остальных сообщений в общем чате</a:t>
            </a:r>
          </a:p>
        </p:txBody>
      </p:sp>
      <p:sp>
        <p:nvSpPr>
          <p:cNvPr id="9229" name="TextBox 16">
            <a:extLst>
              <a:ext uri="{FF2B5EF4-FFF2-40B4-BE49-F238E27FC236}">
                <a16:creationId xmlns:a16="http://schemas.microsoft.com/office/drawing/2014/main" id="{CB663242-3FC6-ADD7-D461-57DBCDF40576}"/>
              </a:ext>
            </a:extLst>
          </p:cNvPr>
          <p:cNvSpPr txBox="1">
            <a:spLocks noGrp="1" noRot="1" noMove="1" noResize="1" noEditPoints="1" noAdjustHandles="1" noChangeArrowheads="1"/>
          </p:cNvSpPr>
          <p:nvPr/>
        </p:nvSpPr>
        <p:spPr bwMode="auto">
          <a:xfrm>
            <a:off x="10826750" y="1971675"/>
            <a:ext cx="5619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pPr algn="r" eaLnBrk="1" hangingPunct="1"/>
            <a:r>
              <a:rPr lang="ru-RU" altLang="zh-CN" sz="1400">
                <a:solidFill>
                  <a:srgbClr val="808080"/>
                </a:solidFill>
                <a:latin typeface="Akrobat" panose="00000500000000000000" pitchFamily="2" charset="-52"/>
                <a:cs typeface="等线" panose="02010600030101010101" pitchFamily="2" charset="-122"/>
              </a:rPr>
              <a:t>Кто?</a:t>
            </a:r>
          </a:p>
        </p:txBody>
      </p:sp>
      <p:sp>
        <p:nvSpPr>
          <p:cNvPr id="9230" name="TextBox 18">
            <a:extLst>
              <a:ext uri="{FF2B5EF4-FFF2-40B4-BE49-F238E27FC236}">
                <a16:creationId xmlns:a16="http://schemas.microsoft.com/office/drawing/2014/main" id="{57EEC541-C064-3244-6D83-431D65BFF909}"/>
              </a:ext>
            </a:extLst>
          </p:cNvPr>
          <p:cNvSpPr txBox="1">
            <a:spLocks noGrp="1" noRot="1" noMove="1" noResize="1" noEditPoints="1" noAdjustHandles="1" noChangeArrowheads="1"/>
          </p:cNvSpPr>
          <p:nvPr/>
        </p:nvSpPr>
        <p:spPr bwMode="auto">
          <a:xfrm>
            <a:off x="10107613" y="2786063"/>
            <a:ext cx="1281112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pPr algn="r" eaLnBrk="1" hangingPunct="1"/>
            <a:r>
              <a:rPr lang="ru-RU" altLang="zh-CN" sz="1400">
                <a:solidFill>
                  <a:srgbClr val="808080"/>
                </a:solidFill>
                <a:latin typeface="Akrobat" panose="00000500000000000000" pitchFamily="2" charset="-52"/>
                <a:cs typeface="等线" panose="02010600030101010101" pitchFamily="2" charset="-122"/>
              </a:rPr>
              <a:t>Что конкретно?</a:t>
            </a:r>
          </a:p>
        </p:txBody>
      </p:sp>
      <p:sp>
        <p:nvSpPr>
          <p:cNvPr id="9231" name="TextBox 19">
            <a:extLst>
              <a:ext uri="{FF2B5EF4-FFF2-40B4-BE49-F238E27FC236}">
                <a16:creationId xmlns:a16="http://schemas.microsoft.com/office/drawing/2014/main" id="{47666010-2DDB-23BF-6F98-6B5836D3AE18}"/>
              </a:ext>
            </a:extLst>
          </p:cNvPr>
          <p:cNvSpPr txBox="1">
            <a:spLocks noGrp="1" noRot="1" noMove="1" noResize="1" noEditPoints="1" noAdjustHandles="1" noChangeArrowheads="1"/>
          </p:cNvSpPr>
          <p:nvPr/>
        </p:nvSpPr>
        <p:spPr bwMode="auto">
          <a:xfrm>
            <a:off x="9363075" y="3600450"/>
            <a:ext cx="20256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pPr algn="r" eaLnBrk="1" hangingPunct="1"/>
            <a:r>
              <a:rPr lang="ru-RU" altLang="zh-CN" sz="1400">
                <a:solidFill>
                  <a:srgbClr val="808080"/>
                </a:solidFill>
                <a:latin typeface="Akrobat" panose="00000500000000000000" pitchFamily="2" charset="-52"/>
                <a:cs typeface="等线" panose="02010600030101010101" pitchFamily="2" charset="-122"/>
              </a:rPr>
              <a:t>В чём основной сбой?</a:t>
            </a:r>
          </a:p>
        </p:txBody>
      </p:sp>
      <p:sp>
        <p:nvSpPr>
          <p:cNvPr id="9232" name="TextBox 20">
            <a:extLst>
              <a:ext uri="{FF2B5EF4-FFF2-40B4-BE49-F238E27FC236}">
                <a16:creationId xmlns:a16="http://schemas.microsoft.com/office/drawing/2014/main" id="{D5123DCF-E420-69F9-D563-BC49C0140CB9}"/>
              </a:ext>
            </a:extLst>
          </p:cNvPr>
          <p:cNvSpPr txBox="1">
            <a:spLocks noGrp="1" noRot="1" noMove="1" noResize="1" noEditPoints="1" noAdjustHandles="1" noChangeArrowheads="1"/>
          </p:cNvSpPr>
          <p:nvPr/>
        </p:nvSpPr>
        <p:spPr bwMode="auto">
          <a:xfrm>
            <a:off x="9559925" y="4414838"/>
            <a:ext cx="18288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pPr algn="r" eaLnBrk="1" hangingPunct="1"/>
            <a:r>
              <a:rPr lang="ru-RU" altLang="zh-CN" sz="1400">
                <a:solidFill>
                  <a:srgbClr val="808080"/>
                </a:solidFill>
                <a:latin typeface="Akrobat" panose="00000500000000000000" pitchFamily="2" charset="-52"/>
                <a:cs typeface="等线" panose="02010600030101010101" pitchFamily="2" charset="-122"/>
              </a:rPr>
              <a:t>Почему не подходят?</a:t>
            </a:r>
          </a:p>
        </p:txBody>
      </p:sp>
      <p:sp>
        <p:nvSpPr>
          <p:cNvPr id="23" name="Скругленный прямоугольник 22">
            <a:extLst>
              <a:ext uri="{FF2B5EF4-FFF2-40B4-BE49-F238E27FC236}">
                <a16:creationId xmlns:a16="http://schemas.microsoft.com/office/drawing/2014/main" id="{374C54AB-A9E6-9B2B-A0AB-1B9B5D3FAFC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63588" y="4832350"/>
            <a:ext cx="3078162" cy="719138"/>
          </a:xfrm>
          <a:prstGeom prst="roundRect">
            <a:avLst>
              <a:gd name="adj" fmla="val 11111"/>
            </a:avLst>
          </a:prstGeom>
          <a:solidFill>
            <a:srgbClr val="642D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107950" eaLnBrk="1" fontAlgn="auto" hangingPunct="1">
              <a:defRPr/>
            </a:pPr>
            <a:r>
              <a:rPr lang="ru-RU" b="1" noProof="1">
                <a:solidFill>
                  <a:schemeClr val="bg1"/>
                </a:solidFill>
                <a:latin typeface="Akrobat" panose="00000500000000000000" pitchFamily="2" charset="0"/>
              </a:rPr>
              <a:t>Поэтому мы создаём </a:t>
            </a:r>
          </a:p>
          <a:p>
            <a:pPr marL="107950" eaLnBrk="1" fontAlgn="auto" hangingPunct="1">
              <a:defRPr/>
            </a:pPr>
            <a:r>
              <a:rPr lang="ru-RU" b="1" noProof="1">
                <a:solidFill>
                  <a:schemeClr val="bg1"/>
                </a:solidFill>
                <a:latin typeface="Akrobat" panose="00000500000000000000" pitchFamily="2" charset="0"/>
              </a:rPr>
              <a:t>что-то новое,</a:t>
            </a:r>
          </a:p>
        </p:txBody>
      </p:sp>
      <p:sp>
        <p:nvSpPr>
          <p:cNvPr id="24" name="Скругленный прямоугольник 23">
            <a:extLst>
              <a:ext uri="{FF2B5EF4-FFF2-40B4-BE49-F238E27FC236}">
                <a16:creationId xmlns:a16="http://schemas.microsoft.com/office/drawing/2014/main" id="{5E0B3C83-6F21-B2F2-DD6D-3BFFD5E776A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63588" y="5646738"/>
            <a:ext cx="3078162" cy="719137"/>
          </a:xfrm>
          <a:prstGeom prst="roundRect">
            <a:avLst>
              <a:gd name="adj" fmla="val 11111"/>
            </a:avLst>
          </a:prstGeom>
          <a:solidFill>
            <a:srgbClr val="642D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107950" eaLnBrk="1" fontAlgn="auto" hangingPunct="1">
              <a:defRPr/>
            </a:pPr>
            <a:r>
              <a:rPr lang="ru-RU" b="1" noProof="1">
                <a:solidFill>
                  <a:schemeClr val="bg1"/>
                </a:solidFill>
                <a:latin typeface="Akrobat" panose="00000500000000000000" pitchFamily="2" charset="0"/>
              </a:rPr>
              <a:t>Что частично или полностью решит проблему благодаря…</a:t>
            </a:r>
          </a:p>
        </p:txBody>
      </p:sp>
      <p:sp>
        <p:nvSpPr>
          <p:cNvPr id="25" name="Скругленный прямоугольник 24">
            <a:extLst>
              <a:ext uri="{FF2B5EF4-FFF2-40B4-BE49-F238E27FC236}">
                <a16:creationId xmlns:a16="http://schemas.microsoft.com/office/drawing/2014/main" id="{882CE113-64AC-3F9B-BD74-67A974568FC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178300" y="4832350"/>
            <a:ext cx="7269163" cy="719138"/>
          </a:xfrm>
          <a:prstGeom prst="roundRect">
            <a:avLst>
              <a:gd name="adj" fmla="val 1111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107950" eaLnBrk="1" fontAlgn="auto" hangingPunct="1">
              <a:defRPr/>
            </a:pPr>
            <a:r>
              <a:rPr lang="ru-RU" sz="1400" noProof="1">
                <a:solidFill>
                  <a:srgbClr val="060823"/>
                </a:solidFill>
                <a:latin typeface="Akrobat" panose="020B0604020202020204" pitchFamily="2" charset="0"/>
                <a:cs typeface="Times New Roman" panose="02020603050405020304" pitchFamily="18" charset="0"/>
              </a:rPr>
              <a:t>Телеграмм бот для продажи и покупки вещей</a:t>
            </a:r>
          </a:p>
        </p:txBody>
      </p:sp>
      <p:sp>
        <p:nvSpPr>
          <p:cNvPr id="26" name="Скругленный прямоугольник 25">
            <a:extLst>
              <a:ext uri="{FF2B5EF4-FFF2-40B4-BE49-F238E27FC236}">
                <a16:creationId xmlns:a16="http://schemas.microsoft.com/office/drawing/2014/main" id="{AAEF2DA3-F17B-81CB-D1CB-6630AD563FF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178300" y="5646738"/>
            <a:ext cx="7269163" cy="719137"/>
          </a:xfrm>
          <a:prstGeom prst="roundRect">
            <a:avLst>
              <a:gd name="adj" fmla="val 1111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107950" eaLnBrk="1" fontAlgn="auto" hangingPunct="1">
              <a:defRPr/>
            </a:pPr>
            <a:r>
              <a:rPr lang="ru-RU" sz="1400" noProof="1">
                <a:solidFill>
                  <a:srgbClr val="060823"/>
                </a:solidFill>
                <a:latin typeface="Akrobat" panose="00000500000000000000" pitchFamily="2" charset="0"/>
              </a:rPr>
              <a:t>Удобству и простоте в использовании</a:t>
            </a:r>
          </a:p>
        </p:txBody>
      </p:sp>
      <p:sp>
        <p:nvSpPr>
          <p:cNvPr id="9237" name="TextBox 26">
            <a:extLst>
              <a:ext uri="{FF2B5EF4-FFF2-40B4-BE49-F238E27FC236}">
                <a16:creationId xmlns:a16="http://schemas.microsoft.com/office/drawing/2014/main" id="{27338669-A04F-7CBC-8C0A-3C1891F4CB66}"/>
              </a:ext>
            </a:extLst>
          </p:cNvPr>
          <p:cNvSpPr txBox="1">
            <a:spLocks noGrp="1" noRot="1" noMove="1" noResize="1" noEditPoints="1" noAdjustHandles="1" noChangeArrowheads="1"/>
          </p:cNvSpPr>
          <p:nvPr/>
        </p:nvSpPr>
        <p:spPr bwMode="auto">
          <a:xfrm>
            <a:off x="9363075" y="5238750"/>
            <a:ext cx="20256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pPr algn="r" eaLnBrk="1" hangingPunct="1"/>
            <a:r>
              <a:rPr lang="ru-RU" altLang="zh-CN" sz="1400">
                <a:solidFill>
                  <a:srgbClr val="808080"/>
                </a:solidFill>
                <a:latin typeface="Akrobat" panose="00000500000000000000" pitchFamily="2" charset="-52"/>
                <a:cs typeface="等线" panose="02010600030101010101" pitchFamily="2" charset="-122"/>
              </a:rPr>
              <a:t>Что конкретно?</a:t>
            </a:r>
          </a:p>
        </p:txBody>
      </p:sp>
      <p:sp>
        <p:nvSpPr>
          <p:cNvPr id="9238" name="TextBox 27">
            <a:extLst>
              <a:ext uri="{FF2B5EF4-FFF2-40B4-BE49-F238E27FC236}">
                <a16:creationId xmlns:a16="http://schemas.microsoft.com/office/drawing/2014/main" id="{DCED3AD6-148D-1309-EB33-6A0CF9EB7E91}"/>
              </a:ext>
            </a:extLst>
          </p:cNvPr>
          <p:cNvSpPr txBox="1">
            <a:spLocks noGrp="1" noRot="1" noMove="1" noResize="1" noEditPoints="1" noAdjustHandles="1" noChangeArrowheads="1"/>
          </p:cNvSpPr>
          <p:nvPr/>
        </p:nvSpPr>
        <p:spPr bwMode="auto">
          <a:xfrm>
            <a:off x="5614988" y="6053138"/>
            <a:ext cx="577373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pPr algn="r" eaLnBrk="1" hangingPunct="1"/>
            <a:r>
              <a:rPr lang="ru-RU" altLang="zh-CN" sz="1400">
                <a:solidFill>
                  <a:srgbClr val="808080"/>
                </a:solidFill>
                <a:latin typeface="Akrobat" panose="00000500000000000000" pitchFamily="2" charset="-52"/>
                <a:cs typeface="等线" panose="02010600030101010101" pitchFamily="2" charset="-122"/>
              </a:rPr>
              <a:t>Какие уникальные особенности помогут в решении?</a:t>
            </a:r>
          </a:p>
        </p:txBody>
      </p:sp>
      <p:sp>
        <p:nvSpPr>
          <p:cNvPr id="22" name="Овал 21">
            <a:extLst>
              <a:ext uri="{FF2B5EF4-FFF2-40B4-BE49-F238E27FC236}">
                <a16:creationId xmlns:a16="http://schemas.microsoft.com/office/drawing/2014/main" id="{D3653121-00F6-EAA4-13B2-0CB3762FF19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147483647" y="891638425"/>
            <a:ext cx="1452154513" cy="145161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/>
          </a:p>
        </p:txBody>
      </p:sp>
      <p:pic>
        <p:nvPicPr>
          <p:cNvPr id="9240" name="Рисунок 28" descr="Изображение выглядит как Шрифт, Графика, снимок экрана, графический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5485A285-1C96-0176-D919-8F602AA7AF4C}"/>
              </a:ext>
            </a:extLst>
          </p:cNvPr>
          <p:cNvPicPr>
            <a:picLocks noGrp="1" noRot="1" noMove="1" noResize="1" noEditPoints="1" noAdjustHandles="1" noChangeArrowheads="1" noCrop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47483647" y="1260782975"/>
            <a:ext cx="742950000" cy="737512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Овал 29">
            <a:extLst>
              <a:ext uri="{FF2B5EF4-FFF2-40B4-BE49-F238E27FC236}">
                <a16:creationId xmlns:a16="http://schemas.microsoft.com/office/drawing/2014/main" id="{5C0A0930-D69F-192D-39ED-CF861A6F641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147483647" y="891638425"/>
            <a:ext cx="1448228625" cy="145161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/>
          </a:p>
        </p:txBody>
      </p:sp>
      <p:pic>
        <p:nvPicPr>
          <p:cNvPr id="9242" name="Рисунок 30">
            <a:extLst>
              <a:ext uri="{FF2B5EF4-FFF2-40B4-BE49-F238E27FC236}">
                <a16:creationId xmlns:a16="http://schemas.microsoft.com/office/drawing/2014/main" id="{4F75F75F-EB26-B1E3-A6D7-75203278739C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47483647" y="1051829875"/>
            <a:ext cx="1021600700" cy="11430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Овал 31">
            <a:extLst>
              <a:ext uri="{FF2B5EF4-FFF2-40B4-BE49-F238E27FC236}">
                <a16:creationId xmlns:a16="http://schemas.microsoft.com/office/drawing/2014/main" id="{34EC728B-1987-9832-C43A-9DFD32DAF2F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147483647" y="870645325"/>
            <a:ext cx="1452154513" cy="145161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/>
          </a:p>
        </p:txBody>
      </p:sp>
      <p:pic>
        <p:nvPicPr>
          <p:cNvPr id="9244" name="Рисунок 32" descr="Изображение выглядит как символ, корона, герб, эмблема&#10;&#10;Автоматически созданное описание">
            <a:extLst>
              <a:ext uri="{FF2B5EF4-FFF2-40B4-BE49-F238E27FC236}">
                <a16:creationId xmlns:a16="http://schemas.microsoft.com/office/drawing/2014/main" id="{1CF97D69-BAEB-400B-B20B-DC9F0AD2FA69}"/>
              </a:ext>
            </a:extLst>
          </p:cNvPr>
          <p:cNvPicPr>
            <a:picLocks noGrp="1" noRot="1" noMove="1" noResize="1" noEditPoints="1" noAdjustHandles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47483647" y="1051829875"/>
            <a:ext cx="1044630563" cy="11430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Рисунок 8" descr="Изображение выглядит как Графика, графический дизайн, Красочность, творческий подход&#10;&#10;Автоматически созданное описание">
            <a:extLst>
              <a:ext uri="{FF2B5EF4-FFF2-40B4-BE49-F238E27FC236}">
                <a16:creationId xmlns:a16="http://schemas.microsoft.com/office/drawing/2014/main" id="{CFA730DD-872B-8B41-2603-DC5B0513CD17}"/>
              </a:ext>
            </a:extLst>
          </p:cNvPr>
          <p:cNvPicPr>
            <a:picLocks noGrp="1" noRot="1" noChangeAspect="1" noMove="1" noResize="1" noEditPoints="1" noAdjustHandles="1" noChangeArrowheads="1" noCrop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0F0B8B80-D38A-6F50-4AC0-AA78AE9D8C6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25450" y="1292225"/>
            <a:ext cx="11341100" cy="5368925"/>
          </a:xfrm>
          <a:prstGeom prst="roundRect">
            <a:avLst>
              <a:gd name="adj" fmla="val 401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>
              <a:solidFill>
                <a:schemeClr val="tx1"/>
              </a:solidFill>
            </a:endParaRPr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id="{39A5B1B1-968B-0B11-0BE5-C44AEB6F8F3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147483647" y="891638425"/>
            <a:ext cx="1452154513" cy="145161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/>
          </a:p>
        </p:txBody>
      </p:sp>
      <p:pic>
        <p:nvPicPr>
          <p:cNvPr id="10247" name="Рисунок 13" descr="Изображение выглядит как Шрифт, Графика, снимок экрана, графический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06F34865-1819-3F77-7A3C-84C77E679D22}"/>
              </a:ext>
            </a:extLst>
          </p:cNvPr>
          <p:cNvPicPr>
            <a:picLocks noGrp="1" noRot="1" noMove="1" noResize="1" noEditPoints="1" noAdjustHandles="1" noChangeArrowheads="1" noCrop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47483647" y="1260782975"/>
            <a:ext cx="742950000" cy="737512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Овал 14">
            <a:extLst>
              <a:ext uri="{FF2B5EF4-FFF2-40B4-BE49-F238E27FC236}">
                <a16:creationId xmlns:a16="http://schemas.microsoft.com/office/drawing/2014/main" id="{B27D487B-8D5B-738D-65F8-9A3F71C5879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147483647" y="891638425"/>
            <a:ext cx="1448228625" cy="145161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/>
          </a:p>
        </p:txBody>
      </p:sp>
      <p:pic>
        <p:nvPicPr>
          <p:cNvPr id="10249" name="Рисунок 15">
            <a:extLst>
              <a:ext uri="{FF2B5EF4-FFF2-40B4-BE49-F238E27FC236}">
                <a16:creationId xmlns:a16="http://schemas.microsoft.com/office/drawing/2014/main" id="{20D6D29A-D6D0-AA6B-3ECB-3AD7D9677B0E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47483647" y="1051829875"/>
            <a:ext cx="1021600700" cy="11430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Овал 16">
            <a:extLst>
              <a:ext uri="{FF2B5EF4-FFF2-40B4-BE49-F238E27FC236}">
                <a16:creationId xmlns:a16="http://schemas.microsoft.com/office/drawing/2014/main" id="{C3A5117F-97AB-0371-8499-4C18A09933A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147483647" y="870645325"/>
            <a:ext cx="1452154513" cy="145161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ru-RU" noProof="1"/>
          </a:p>
        </p:txBody>
      </p:sp>
      <p:pic>
        <p:nvPicPr>
          <p:cNvPr id="10251" name="Рисунок 17" descr="Изображение выглядит как символ, корона, герб, эмблема&#10;&#10;Автоматически созданное описание">
            <a:extLst>
              <a:ext uri="{FF2B5EF4-FFF2-40B4-BE49-F238E27FC236}">
                <a16:creationId xmlns:a16="http://schemas.microsoft.com/office/drawing/2014/main" id="{CC852035-478D-4C74-CF4E-5EC5809E1485}"/>
              </a:ext>
            </a:extLst>
          </p:cNvPr>
          <p:cNvPicPr>
            <a:picLocks noGrp="1" noRot="1" noMove="1" noResize="1" noEditPoints="1" noAdjustHandles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47483647" y="1051829875"/>
            <a:ext cx="1044630563" cy="11430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2B5199B-AD4A-4B9B-955E-018124DDA101}"/>
              </a:ext>
            </a:extLst>
          </p:cNvPr>
          <p:cNvSpPr txBox="1"/>
          <p:nvPr/>
        </p:nvSpPr>
        <p:spPr>
          <a:xfrm>
            <a:off x="425450" y="373626"/>
            <a:ext cx="1103993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b="1" dirty="0">
                <a:solidFill>
                  <a:schemeClr val="bg1"/>
                </a:solidFill>
                <a:latin typeface="Akrobat Black" pitchFamily="2" charset="-52"/>
              </a:rPr>
              <a:t>Демонстрация работы бота. Этап регистрации</a:t>
            </a:r>
            <a:endParaRPr lang="ru-RU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F6C343A-6C81-4DC9-A5E0-388749D02F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01791" y="1585032"/>
            <a:ext cx="8988418" cy="478331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543</TotalTime>
  <Words>787</Words>
  <Application>Microsoft Office PowerPoint</Application>
  <PresentationFormat>Широкоэкранный</PresentationFormat>
  <Paragraphs>157</Paragraphs>
  <Slides>18</Slides>
  <Notes>18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18</vt:i4>
      </vt:variant>
    </vt:vector>
  </HeadingPairs>
  <TitlesOfParts>
    <vt:vector size="27" baseType="lpstr">
      <vt:lpstr>等线</vt:lpstr>
      <vt:lpstr>Aptos Display</vt:lpstr>
      <vt:lpstr>Times New Roman</vt:lpstr>
      <vt:lpstr>Akrobat</vt:lpstr>
      <vt:lpstr>Akrobat Black</vt:lpstr>
      <vt:lpstr>Aptos</vt:lpstr>
      <vt:lpstr>Arial</vt:lpstr>
      <vt:lpstr>等线 Light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Admin</dc:creator>
  <cp:lastModifiedBy>Антон Сафронов</cp:lastModifiedBy>
  <cp:revision>37</cp:revision>
  <dcterms:created xsi:type="dcterms:W3CDTF">2024-09-10T07:53:00Z</dcterms:created>
  <dcterms:modified xsi:type="dcterms:W3CDTF">2025-05-29T00:06:56Z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85F69DFBD54D4A58BC3CE05CEB498B89_13</vt:lpwstr>
  </property>
  <property fmtid="{D5CDD505-2E9C-101B-9397-08002B2CF9AE}" pid="3" name="KSOProductBuildVer">
    <vt:lpwstr>1049-12.2.0.18911</vt:lpwstr>
  </property>
</Properties>
</file>